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 id="2147483701" r:id="rId4"/>
    <p:sldMasterId id="2147483746" r:id="rId5"/>
  </p:sldMasterIdLst>
  <p:notesMasterIdLst>
    <p:notesMasterId r:id="rId17"/>
  </p:notesMasterIdLst>
  <p:handoutMasterIdLst>
    <p:handoutMasterId r:id="rId18"/>
  </p:handoutMasterIdLst>
  <p:sldIdLst>
    <p:sldId id="256" r:id="rId6"/>
    <p:sldId id="265" r:id="rId7"/>
    <p:sldId id="266" r:id="rId8"/>
    <p:sldId id="257" r:id="rId9"/>
    <p:sldId id="260" r:id="rId10"/>
    <p:sldId id="258" r:id="rId11"/>
    <p:sldId id="261" r:id="rId12"/>
    <p:sldId id="262" r:id="rId13"/>
    <p:sldId id="259" r:id="rId14"/>
    <p:sldId id="263" r:id="rId15"/>
    <p:sldId id="264" r:id="rId16"/>
  </p:sldIdLst>
  <p:sldSz cx="9144000" cy="5143500" type="screen16x9"/>
  <p:notesSz cx="6797675" cy="9928225"/>
  <p:custDataLst>
    <p:tags r:id="rId19"/>
  </p:custDataLst>
  <p:defaultText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12" pos="5136" userDrawn="1">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ristina Drimmel" initials="CD" lastIdx="41" clrIdx="0"/>
  <p:cmAuthor id="2" name="Christina Drimmel" initials="NN" lastIdx="20" clrIdx="1"/>
  <p:cmAuthor id="3" name="Nina Bacher" initials="NB" lastIdx="9" clrIdx="2"/>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1"/>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Helle Formatvorlage 1 - Akz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1447" autoAdjust="0"/>
  </p:normalViewPr>
  <p:slideViewPr>
    <p:cSldViewPr snapToGrid="0" showGuides="1">
      <p:cViewPr varScale="1">
        <p:scale>
          <a:sx n="150" d="100"/>
          <a:sy n="150" d="100"/>
        </p:scale>
        <p:origin x="456" y="126"/>
      </p:cViewPr>
      <p:guideLst>
        <p:guide orient="horz" pos="1620"/>
        <p:guide pos="5136"/>
      </p:guideLst>
    </p:cSldViewPr>
  </p:slideViewPr>
  <p:notesTextViewPr>
    <p:cViewPr>
      <p:scale>
        <a:sx n="1" d="1"/>
        <a:sy n="1" d="1"/>
      </p:scale>
      <p:origin x="0" y="0"/>
    </p:cViewPr>
  </p:notesTextViewPr>
  <p:notesViewPr>
    <p:cSldViewPr snapToGrid="0" showGuides="1">
      <p:cViewPr varScale="1">
        <p:scale>
          <a:sx n="91" d="100"/>
          <a:sy n="91" d="100"/>
        </p:scale>
        <p:origin x="-3738" y="-114"/>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handoutMaster" Target="handoutMasters/handoutMaster1.xml"/><Relationship Id="rId3" Type="http://schemas.openxmlformats.org/officeDocument/2006/relationships/slideMaster" Target="slideMasters/slideMaster1.xml"/><Relationship Id="rId21" Type="http://schemas.openxmlformats.org/officeDocument/2006/relationships/presProps" Target="pres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ableStyles" Target="tableStyles.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tags" Target="tags/tag1.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2978B74-678F-45C6-9729-E1911FFAA89C}"/>
              </a:ext>
            </a:extLst>
          </p:cNvPr>
          <p:cNvSpPr>
            <a:spLocks noGrp="1"/>
          </p:cNvSpPr>
          <p:nvPr>
            <p:ph type="hdr" sz="quarter"/>
          </p:nvPr>
        </p:nvSpPr>
        <p:spPr>
          <a:xfrm>
            <a:off x="0" y="0"/>
            <a:ext cx="2946400" cy="498475"/>
          </a:xfrm>
          <a:prstGeom prst="rect">
            <a:avLst/>
          </a:prstGeom>
        </p:spPr>
        <p:txBody>
          <a:bodyPr vert="horz" lIns="91440" tIns="45720" rIns="91440" bIns="45720" rtlCol="0"/>
          <a:lstStyle>
            <a:lvl1pPr algn="l">
              <a:defRPr sz="1200"/>
            </a:lvl1pPr>
          </a:lstStyle>
          <a:p>
            <a:endParaRPr lang="de-AT"/>
          </a:p>
        </p:txBody>
      </p:sp>
      <p:sp>
        <p:nvSpPr>
          <p:cNvPr id="3" name="Datumsplatzhalter 2">
            <a:extLst>
              <a:ext uri="{FF2B5EF4-FFF2-40B4-BE49-F238E27FC236}">
                <a16:creationId xmlns:a16="http://schemas.microsoft.com/office/drawing/2014/main" id="{A440D57E-5FE2-44DE-ADEC-E405063FAFB6}"/>
              </a:ext>
            </a:extLst>
          </p:cNvPr>
          <p:cNvSpPr>
            <a:spLocks noGrp="1"/>
          </p:cNvSpPr>
          <p:nvPr>
            <p:ph type="dt" sz="quarter" idx="1"/>
          </p:nvPr>
        </p:nvSpPr>
        <p:spPr>
          <a:xfrm>
            <a:off x="3849688" y="0"/>
            <a:ext cx="2946400" cy="498475"/>
          </a:xfrm>
          <a:prstGeom prst="rect">
            <a:avLst/>
          </a:prstGeom>
        </p:spPr>
        <p:txBody>
          <a:bodyPr vert="horz" lIns="91440" tIns="45720" rIns="91440" bIns="45720" rtlCol="0"/>
          <a:lstStyle>
            <a:lvl1pPr algn="r">
              <a:defRPr sz="1200"/>
            </a:lvl1pPr>
          </a:lstStyle>
          <a:p>
            <a:fld id="{FB2C6021-F8CC-42F0-BC77-4CE02599BA61}" type="datetimeFigureOut">
              <a:rPr lang="de-AT" smtClean="0"/>
              <a:t>01.08.2024</a:t>
            </a:fld>
            <a:endParaRPr lang="de-AT"/>
          </a:p>
        </p:txBody>
      </p:sp>
      <p:sp>
        <p:nvSpPr>
          <p:cNvPr id="4" name="Fußzeilenplatzhalter 3">
            <a:extLst>
              <a:ext uri="{FF2B5EF4-FFF2-40B4-BE49-F238E27FC236}">
                <a16:creationId xmlns:a16="http://schemas.microsoft.com/office/drawing/2014/main" id="{142DA034-0B18-4E6A-9E0D-0E262BC11F94}"/>
              </a:ext>
            </a:extLst>
          </p:cNvPr>
          <p:cNvSpPr>
            <a:spLocks noGrp="1"/>
          </p:cNvSpPr>
          <p:nvPr>
            <p:ph type="ftr" sz="quarter" idx="2"/>
          </p:nvPr>
        </p:nvSpPr>
        <p:spPr>
          <a:xfrm>
            <a:off x="0" y="9429750"/>
            <a:ext cx="2946400" cy="498475"/>
          </a:xfrm>
          <a:prstGeom prst="rect">
            <a:avLst/>
          </a:prstGeom>
        </p:spPr>
        <p:txBody>
          <a:bodyPr vert="horz" lIns="91440" tIns="45720" rIns="91440" bIns="45720" rtlCol="0" anchor="b"/>
          <a:lstStyle>
            <a:lvl1pPr algn="l">
              <a:defRPr sz="1200"/>
            </a:lvl1pPr>
          </a:lstStyle>
          <a:p>
            <a:endParaRPr lang="de-AT"/>
          </a:p>
        </p:txBody>
      </p:sp>
      <p:sp>
        <p:nvSpPr>
          <p:cNvPr id="5" name="Foliennummernplatzhalter 4">
            <a:extLst>
              <a:ext uri="{FF2B5EF4-FFF2-40B4-BE49-F238E27FC236}">
                <a16:creationId xmlns:a16="http://schemas.microsoft.com/office/drawing/2014/main" id="{8AB268E6-28D6-44BC-AB50-B7E3B8A7FABA}"/>
              </a:ext>
            </a:extLst>
          </p:cNvPr>
          <p:cNvSpPr>
            <a:spLocks noGrp="1"/>
          </p:cNvSpPr>
          <p:nvPr>
            <p:ph type="sldNum" sz="quarter" idx="3"/>
          </p:nvPr>
        </p:nvSpPr>
        <p:spPr>
          <a:xfrm>
            <a:off x="3849688" y="9429750"/>
            <a:ext cx="2946400" cy="498475"/>
          </a:xfrm>
          <a:prstGeom prst="rect">
            <a:avLst/>
          </a:prstGeom>
        </p:spPr>
        <p:txBody>
          <a:bodyPr vert="horz" lIns="91440" tIns="45720" rIns="91440" bIns="45720" rtlCol="0" anchor="b"/>
          <a:lstStyle>
            <a:lvl1pPr algn="r">
              <a:defRPr sz="1200"/>
            </a:lvl1pPr>
          </a:lstStyle>
          <a:p>
            <a:fld id="{0090A883-F977-4ECE-A162-C68FA415DF1D}" type="slidenum">
              <a:rPr lang="de-AT" smtClean="0"/>
              <a:t>‹Nr.›</a:t>
            </a:fld>
            <a:endParaRPr lang="de-AT"/>
          </a:p>
        </p:txBody>
      </p:sp>
    </p:spTree>
    <p:extLst>
      <p:ext uri="{BB962C8B-B14F-4D97-AF65-F5344CB8AC3E}">
        <p14:creationId xmlns:p14="http://schemas.microsoft.com/office/powerpoint/2010/main" val="4284391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atin typeface="Arial" panose="020B0604020202020204" pitchFamily="34" charset="0"/>
              </a:defRPr>
            </a:lvl1pPr>
          </a:lstStyle>
          <a:p>
            <a:endParaRPr lang="de-AT" dirty="0"/>
          </a:p>
        </p:txBody>
      </p:sp>
      <p:sp>
        <p:nvSpPr>
          <p:cNvPr id="3" name="Datumsplatzhalt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atin typeface="Arial" panose="020B0604020202020204" pitchFamily="34" charset="0"/>
              </a:defRPr>
            </a:lvl1pPr>
          </a:lstStyle>
          <a:p>
            <a:fld id="{A0B7C445-6903-42AB-A513-90430BD76E54}" type="datetimeFigureOut">
              <a:rPr lang="de-AT" smtClean="0"/>
              <a:pPr/>
              <a:t>01.08.2024</a:t>
            </a:fld>
            <a:endParaRPr lang="de-AT" dirty="0"/>
          </a:p>
        </p:txBody>
      </p:sp>
      <p:sp>
        <p:nvSpPr>
          <p:cNvPr id="4" name="Folienbildplatzhalter 3"/>
          <p:cNvSpPr>
            <a:spLocks noGrp="1" noRot="1" noChangeAspect="1"/>
          </p:cNvSpPr>
          <p:nvPr>
            <p:ph type="sldImg" idx="2"/>
          </p:nvPr>
        </p:nvSpPr>
        <p:spPr>
          <a:xfrm>
            <a:off x="422275" y="1241425"/>
            <a:ext cx="5953125" cy="3349625"/>
          </a:xfrm>
          <a:prstGeom prst="rect">
            <a:avLst/>
          </a:prstGeom>
          <a:noFill/>
          <a:ln w="12700">
            <a:solidFill>
              <a:prstClr val="black"/>
            </a:solidFill>
          </a:ln>
        </p:spPr>
        <p:txBody>
          <a:bodyPr vert="horz" lIns="91440" tIns="45720" rIns="91440" bIns="45720" rtlCol="0" anchor="ctr"/>
          <a:lstStyle/>
          <a:p>
            <a:endParaRPr lang="de-AT" dirty="0"/>
          </a:p>
        </p:txBody>
      </p:sp>
      <p:sp>
        <p:nvSpPr>
          <p:cNvPr id="5" name="Notizenplatzhalt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de-AT"/>
              <a:t>Formatvorlagen des Textmasters bearbeiten</a:t>
            </a:r>
          </a:p>
          <a:p>
            <a:pPr lvl="1"/>
            <a:r>
              <a:rPr lang="de-AT"/>
              <a:t>Zweite Ebene</a:t>
            </a:r>
          </a:p>
          <a:p>
            <a:pPr lvl="2"/>
            <a:r>
              <a:rPr lang="de-AT"/>
              <a:t>Dritte Ebene</a:t>
            </a:r>
          </a:p>
          <a:p>
            <a:pPr lvl="3"/>
            <a:r>
              <a:rPr lang="de-AT"/>
              <a:t>Vierte Ebene</a:t>
            </a:r>
          </a:p>
          <a:p>
            <a:pPr lvl="4"/>
            <a:r>
              <a:rPr lang="de-AT"/>
              <a:t>Fünfte Ebene</a:t>
            </a:r>
            <a:endParaRPr lang="de-AT" dirty="0"/>
          </a:p>
        </p:txBody>
      </p:sp>
      <p:sp>
        <p:nvSpPr>
          <p:cNvPr id="6" name="Fußzeilenplatzhalt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atin typeface="Arial" panose="020B0604020202020204" pitchFamily="34" charset="0"/>
              </a:defRPr>
            </a:lvl1pPr>
          </a:lstStyle>
          <a:p>
            <a:endParaRPr lang="de-AT" dirty="0"/>
          </a:p>
        </p:txBody>
      </p:sp>
      <p:sp>
        <p:nvSpPr>
          <p:cNvPr id="7" name="Foliennummernplatzhalt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atin typeface="Arial" panose="020B0604020202020204" pitchFamily="34" charset="0"/>
              </a:defRPr>
            </a:lvl1pPr>
          </a:lstStyle>
          <a:p>
            <a:fld id="{50767BAC-B3A7-4D51-A51F-3A021F6FF3ED}" type="slidenum">
              <a:rPr lang="de-AT" smtClean="0"/>
              <a:pPr/>
              <a:t>‹Nr.›</a:t>
            </a:fld>
            <a:endParaRPr lang="de-AT" dirty="0"/>
          </a:p>
        </p:txBody>
      </p:sp>
    </p:spTree>
    <p:extLst>
      <p:ext uri="{BB962C8B-B14F-4D97-AF65-F5344CB8AC3E}">
        <p14:creationId xmlns:p14="http://schemas.microsoft.com/office/powerpoint/2010/main" val="603511994"/>
      </p:ext>
    </p:extLst>
  </p:cSld>
  <p:clrMap bg1="lt1" tx1="dk1" bg2="lt2" tx2="dk2" accent1="accent1" accent2="accent2" accent3="accent3" accent4="accent4" accent5="accent5" accent6="accent6" hlink="hlink" folHlink="folHlink"/>
  <p:notesStyle>
    <a:lvl1pPr marL="0" algn="l" defTabSz="685783" rtl="0" eaLnBrk="1" latinLnBrk="0" hangingPunct="1">
      <a:defRPr sz="1200" kern="1200">
        <a:solidFill>
          <a:schemeClr val="tx1"/>
        </a:solidFill>
        <a:latin typeface="Arial" panose="020B0604020202020204" pitchFamily="34" charset="0"/>
        <a:ea typeface="+mn-ea"/>
        <a:cs typeface="+mn-cs"/>
      </a:defRPr>
    </a:lvl1pPr>
    <a:lvl2pPr marL="342892" algn="l" defTabSz="685783" rtl="0" eaLnBrk="1" latinLnBrk="0" hangingPunct="1">
      <a:defRPr sz="1200" kern="1200">
        <a:solidFill>
          <a:schemeClr val="tx1"/>
        </a:solidFill>
        <a:latin typeface="Arial" panose="020B0604020202020204" pitchFamily="34" charset="0"/>
        <a:ea typeface="+mn-ea"/>
        <a:cs typeface="+mn-cs"/>
      </a:defRPr>
    </a:lvl2pPr>
    <a:lvl3pPr marL="685783" algn="l" defTabSz="685783" rtl="0" eaLnBrk="1" latinLnBrk="0" hangingPunct="1">
      <a:defRPr sz="1200" kern="1200">
        <a:solidFill>
          <a:schemeClr val="tx1"/>
        </a:solidFill>
        <a:latin typeface="Arial" panose="020B0604020202020204" pitchFamily="34" charset="0"/>
        <a:ea typeface="+mn-ea"/>
        <a:cs typeface="+mn-cs"/>
      </a:defRPr>
    </a:lvl3pPr>
    <a:lvl4pPr marL="1028675" algn="l" defTabSz="685783" rtl="0" eaLnBrk="1" latinLnBrk="0" hangingPunct="1">
      <a:defRPr sz="1200" kern="1200">
        <a:solidFill>
          <a:schemeClr val="tx1"/>
        </a:solidFill>
        <a:latin typeface="Arial" panose="020B0604020202020204" pitchFamily="34" charset="0"/>
        <a:ea typeface="+mn-ea"/>
        <a:cs typeface="+mn-cs"/>
      </a:defRPr>
    </a:lvl4pPr>
    <a:lvl5pPr marL="1371566" algn="l" defTabSz="685783" rtl="0" eaLnBrk="1" latinLnBrk="0" hangingPunct="1">
      <a:defRPr sz="1200" kern="1200">
        <a:solidFill>
          <a:schemeClr val="tx1"/>
        </a:solidFill>
        <a:latin typeface="Arial" panose="020B0604020202020204" pitchFamily="34" charset="0"/>
        <a:ea typeface="+mn-ea"/>
        <a:cs typeface="+mn-cs"/>
      </a:defRPr>
    </a:lvl5pPr>
    <a:lvl6pPr marL="1714457" algn="l" defTabSz="685783" rtl="0" eaLnBrk="1" latinLnBrk="0" hangingPunct="1">
      <a:defRPr sz="900" kern="1200">
        <a:solidFill>
          <a:schemeClr val="tx1"/>
        </a:solidFill>
        <a:latin typeface="+mn-lt"/>
        <a:ea typeface="+mn-ea"/>
        <a:cs typeface="+mn-cs"/>
      </a:defRPr>
    </a:lvl6pPr>
    <a:lvl7pPr marL="2057348" algn="l" defTabSz="685783" rtl="0" eaLnBrk="1" latinLnBrk="0" hangingPunct="1">
      <a:defRPr sz="900" kern="1200">
        <a:solidFill>
          <a:schemeClr val="tx1"/>
        </a:solidFill>
        <a:latin typeface="+mn-lt"/>
        <a:ea typeface="+mn-ea"/>
        <a:cs typeface="+mn-cs"/>
      </a:defRPr>
    </a:lvl7pPr>
    <a:lvl8pPr marL="2400240" algn="l" defTabSz="685783" rtl="0" eaLnBrk="1" latinLnBrk="0" hangingPunct="1">
      <a:defRPr sz="900" kern="1200">
        <a:solidFill>
          <a:schemeClr val="tx1"/>
        </a:solidFill>
        <a:latin typeface="+mn-lt"/>
        <a:ea typeface="+mn-ea"/>
        <a:cs typeface="+mn-cs"/>
      </a:defRPr>
    </a:lvl8pPr>
    <a:lvl9pPr marL="2743132" algn="l" defTabSz="685783" rtl="0" eaLnBrk="1" latinLnBrk="0" hangingPunct="1">
      <a:defRPr sz="9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0.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1.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2.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3.svg"/></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5.sv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6.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7.sv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18.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19.svg"/></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1.sv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2.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3.svg"/></Relationships>
</file>

<file path=ppt/slideLayouts/_rels/slideLayout2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5.svg"/></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6.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7.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jp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8.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29.svg"/></Relationships>
</file>

<file path=ppt/slideLayouts/_rels/slideLayout3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0.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1.svg"/></Relationships>
</file>

<file path=ppt/slideLayouts/_rels/slideLayout3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2.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3.svg"/></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5.svg"/></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6.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7.svg"/></Relationships>
</file>

<file path=ppt/slideLayouts/_rels/slideLayout3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38.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9.svg"/></Relationships>
</file>

<file path=ppt/slideLayouts/_rels/slideLayout3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0.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1.svg"/></Relationships>
</file>

<file path=ppt/slideLayouts/_rels/slideLayout37.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4.png"/><Relationship Id="rId7"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3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5.svg"/></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6.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7.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7.sv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48.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49.svg"/></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50.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1.svg"/></Relationships>
</file>

<file path=ppt/slideLayouts/_rels/slideLayout4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52.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3.sv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5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5.svg"/></Relationships>
</file>

<file path=ppt/slideLayouts/_rels/slideLayout44.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56.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7.svg"/></Relationships>
</file>

<file path=ppt/slideLayouts/_rels/slideLayout45.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58.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59.svg"/></Relationships>
</file>

<file path=ppt/slideLayouts/_rels/slideLayout46.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0.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1.svg"/></Relationships>
</file>

<file path=ppt/slideLayouts/_rels/slideLayout47.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2.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3.svg"/></Relationships>
</file>

<file path=ppt/slideLayouts/_rels/slideLayout4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5.sv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6.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7.sv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68.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69.svg"/></Relationships>
</file>

<file path=ppt/slideLayouts/_rels/slideLayout5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70.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1.svg"/></Relationships>
</file>

<file path=ppt/slideLayouts/_rels/slideLayout52.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4.png"/><Relationship Id="rId7"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Layouts/_rels/slideLayout5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74.png"/><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5.sv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a:t>Titelmasterformat durch Klicken bearbeiten</a:t>
            </a:r>
            <a:endParaRPr lang="de-AT" dirty="0"/>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a:t>Formatvorlage des Untertitelmasters durch Klicken bearbeiten</a:t>
            </a:r>
            <a:endParaRPr lang="de-AT" dirty="0"/>
          </a:p>
        </p:txBody>
      </p:sp>
      <p:sp>
        <p:nvSpPr>
          <p:cNvPr id="5" name="Textplatzhalter 4">
            <a:extLst>
              <a:ext uri="{FF2B5EF4-FFF2-40B4-BE49-F238E27FC236}">
                <a16:creationId xmlns:a16="http://schemas.microsoft.com/office/drawing/2014/main" id="{EB13753A-614B-4CE8-80E9-3521E01530BB}"/>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C132D088-2FA9-FD3B-92B0-6EA762CFFE6C}"/>
              </a:ext>
            </a:extLst>
          </p:cNvPr>
          <p:cNvGrpSpPr/>
          <p:nvPr userDrawn="1"/>
        </p:nvGrpSpPr>
        <p:grpSpPr>
          <a:xfrm>
            <a:off x="5410400" y="438138"/>
            <a:ext cx="936000" cy="4444459"/>
            <a:chOff x="5410400" y="438138"/>
            <a:chExt cx="936000" cy="4444459"/>
          </a:xfrm>
        </p:grpSpPr>
        <p:pic>
          <p:nvPicPr>
            <p:cNvPr id="6" name="Grafik 5">
              <a:extLst>
                <a:ext uri="{FF2B5EF4-FFF2-40B4-BE49-F238E27FC236}">
                  <a16:creationId xmlns:a16="http://schemas.microsoft.com/office/drawing/2014/main" id="{B1407443-65C4-19C5-AC90-884F1A0E9F3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0400" y="438138"/>
              <a:ext cx="936000" cy="818998"/>
            </a:xfrm>
            <a:prstGeom prst="rect">
              <a:avLst/>
            </a:prstGeom>
          </p:spPr>
        </p:pic>
        <p:pic>
          <p:nvPicPr>
            <p:cNvPr id="7" name="Grafik 6">
              <a:extLst>
                <a:ext uri="{FF2B5EF4-FFF2-40B4-BE49-F238E27FC236}">
                  <a16:creationId xmlns:a16="http://schemas.microsoft.com/office/drawing/2014/main" id="{44E64206-96F5-4A11-44CD-0460EC9B9929}"/>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62966" y="4387903"/>
              <a:ext cx="813642" cy="494694"/>
            </a:xfrm>
            <a:prstGeom prst="rect">
              <a:avLst/>
            </a:prstGeom>
          </p:spPr>
        </p:pic>
      </p:grpSp>
    </p:spTree>
    <p:extLst>
      <p:ext uri="{BB962C8B-B14F-4D97-AF65-F5344CB8AC3E}">
        <p14:creationId xmlns:p14="http://schemas.microsoft.com/office/powerpoint/2010/main" val="386847346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Grafi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2AF221-57D3-4A56-BA74-8EA148F1DD40}"/>
              </a:ext>
            </a:extLst>
          </p:cNvPr>
          <p:cNvSpPr>
            <a:spLocks noGrp="1"/>
          </p:cNvSpPr>
          <p:nvPr>
            <p:ph type="title" hasCustomPrompt="1"/>
          </p:nvPr>
        </p:nvSpPr>
        <p:spPr/>
        <p:txBody>
          <a:bodyPr/>
          <a:lstStyle/>
          <a:p>
            <a:r>
              <a:rPr lang="de-AT"/>
              <a:t>Titelmasterformat durch Klicken bearbeiten</a:t>
            </a:r>
            <a:endParaRPr lang="de-AT" dirty="0"/>
          </a:p>
        </p:txBody>
      </p:sp>
      <p:sp>
        <p:nvSpPr>
          <p:cNvPr id="3" name="Inhaltsplatzhalter 2">
            <a:extLst>
              <a:ext uri="{FF2B5EF4-FFF2-40B4-BE49-F238E27FC236}">
                <a16:creationId xmlns:a16="http://schemas.microsoft.com/office/drawing/2014/main" id="{920E81E6-5DAF-42C7-B85C-93757488BB12}"/>
              </a:ext>
            </a:extLst>
          </p:cNvPr>
          <p:cNvSpPr>
            <a:spLocks noGrp="1"/>
          </p:cNvSpPr>
          <p:nvPr>
            <p:ph idx="1" hasCustomPrompt="1"/>
          </p:nvPr>
        </p:nvSpPr>
        <p:spPr>
          <a:xfrm>
            <a:off x="737980" y="1527176"/>
            <a:ext cx="7415419" cy="2719388"/>
          </a:xfrm>
        </p:spPr>
        <p:txBody>
          <a:bodyPr/>
          <a:lstStyle>
            <a:lvl1pPr marL="0" indent="0" algn="ctr">
              <a:buNone/>
              <a:defRPr>
                <a:solidFill>
                  <a:schemeClr val="tx2"/>
                </a:solidFill>
              </a:defRPr>
            </a:lvl1pPr>
          </a:lstStyle>
          <a:p>
            <a:pPr lvl="0"/>
            <a:r>
              <a:rPr lang="de-AT" dirty="0"/>
              <a:t>Bild, Grafik, Diagramm oder SmartArt einfügen</a:t>
            </a:r>
          </a:p>
        </p:txBody>
      </p:sp>
      <p:sp>
        <p:nvSpPr>
          <p:cNvPr id="4" name="Datumsplatzhalter 3">
            <a:extLst>
              <a:ext uri="{FF2B5EF4-FFF2-40B4-BE49-F238E27FC236}">
                <a16:creationId xmlns:a16="http://schemas.microsoft.com/office/drawing/2014/main" id="{FD403F3D-3A08-434E-A95D-62B04BDF4C1F}"/>
              </a:ext>
            </a:extLst>
          </p:cNvPr>
          <p:cNvSpPr>
            <a:spLocks noGrp="1"/>
          </p:cNvSpPr>
          <p:nvPr>
            <p:ph type="dt" sz="half" idx="10"/>
          </p:nvPr>
        </p:nvSpPr>
        <p:spPr/>
        <p:txBody>
          <a:bodyPr/>
          <a:lstStyle/>
          <a:p>
            <a:fld id="{8F7CF75B-707A-4AE7-83A4-1617AB79504A}" type="datetime1">
              <a:rPr lang="de-AT" smtClean="0"/>
              <a:t>01.08.2024</a:t>
            </a:fld>
            <a:endParaRPr lang="de-AT" dirty="0"/>
          </a:p>
        </p:txBody>
      </p:sp>
      <p:sp>
        <p:nvSpPr>
          <p:cNvPr id="5" name="Fußzeilenplatzhalter 4">
            <a:extLst>
              <a:ext uri="{FF2B5EF4-FFF2-40B4-BE49-F238E27FC236}">
                <a16:creationId xmlns:a16="http://schemas.microsoft.com/office/drawing/2014/main" id="{EFE412A1-1A2C-46EA-ADB7-1B2CCD739615}"/>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6" name="Foliennummernplatzhalter 5">
            <a:extLst>
              <a:ext uri="{FF2B5EF4-FFF2-40B4-BE49-F238E27FC236}">
                <a16:creationId xmlns:a16="http://schemas.microsoft.com/office/drawing/2014/main" id="{AD0BD04C-41A7-4007-9DE0-DCDC5451FF85}"/>
              </a:ext>
            </a:extLst>
          </p:cNvPr>
          <p:cNvSpPr>
            <a:spLocks noGrp="1"/>
          </p:cNvSpPr>
          <p:nvPr>
            <p:ph type="sldNum" sz="quarter" idx="12"/>
          </p:nvPr>
        </p:nvSpPr>
        <p:spPr/>
        <p:txBody>
          <a:bodyPr/>
          <a:lstStyle/>
          <a:p>
            <a:fld id="{E53469B5-C180-4227-8051-48377B8E3CF1}" type="slidenum">
              <a:rPr lang="de-AT" smtClean="0"/>
              <a:t>‹Nr.›</a:t>
            </a:fld>
            <a:endParaRPr lang="de-AT" dirty="0"/>
          </a:p>
        </p:txBody>
      </p:sp>
    </p:spTree>
    <p:extLst>
      <p:ext uri="{BB962C8B-B14F-4D97-AF65-F5344CB8AC3E}">
        <p14:creationId xmlns:p14="http://schemas.microsoft.com/office/powerpoint/2010/main" val="3025026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rafik groß">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2AF221-57D3-4A56-BA74-8EA148F1DD40}"/>
              </a:ext>
            </a:extLst>
          </p:cNvPr>
          <p:cNvSpPr>
            <a:spLocks noGrp="1"/>
          </p:cNvSpPr>
          <p:nvPr>
            <p:ph type="title" hasCustomPrompt="1"/>
          </p:nvPr>
        </p:nvSpPr>
        <p:spPr/>
        <p:txBody>
          <a:bodyPr/>
          <a:lstStyle/>
          <a:p>
            <a:r>
              <a:rPr lang="de-AT"/>
              <a:t>Titelmasterformat durch Klicken bearbeiten</a:t>
            </a:r>
            <a:endParaRPr lang="de-AT" dirty="0"/>
          </a:p>
        </p:txBody>
      </p:sp>
      <p:sp>
        <p:nvSpPr>
          <p:cNvPr id="3" name="Inhaltsplatzhalter 2">
            <a:extLst>
              <a:ext uri="{FF2B5EF4-FFF2-40B4-BE49-F238E27FC236}">
                <a16:creationId xmlns:a16="http://schemas.microsoft.com/office/drawing/2014/main" id="{920E81E6-5DAF-42C7-B85C-93757488BB12}"/>
              </a:ext>
            </a:extLst>
          </p:cNvPr>
          <p:cNvSpPr>
            <a:spLocks noGrp="1"/>
          </p:cNvSpPr>
          <p:nvPr>
            <p:ph idx="1" hasCustomPrompt="1"/>
          </p:nvPr>
        </p:nvSpPr>
        <p:spPr>
          <a:xfrm>
            <a:off x="737980" y="1527175"/>
            <a:ext cx="7415419" cy="3028949"/>
          </a:xfrm>
        </p:spPr>
        <p:txBody>
          <a:bodyPr/>
          <a:lstStyle>
            <a:lvl1pPr marL="0" indent="0" algn="ctr">
              <a:buNone/>
              <a:defRPr>
                <a:solidFill>
                  <a:schemeClr val="tx2"/>
                </a:solidFill>
              </a:defRPr>
            </a:lvl1pPr>
          </a:lstStyle>
          <a:p>
            <a:pPr lvl="0"/>
            <a:r>
              <a:rPr lang="de-AT" dirty="0"/>
              <a:t>Bild, Grafik, Diagramm oder SmartArt einfügen</a:t>
            </a:r>
          </a:p>
        </p:txBody>
      </p:sp>
      <p:sp>
        <p:nvSpPr>
          <p:cNvPr id="4" name="Datumsplatzhalter 3">
            <a:extLst>
              <a:ext uri="{FF2B5EF4-FFF2-40B4-BE49-F238E27FC236}">
                <a16:creationId xmlns:a16="http://schemas.microsoft.com/office/drawing/2014/main" id="{FD403F3D-3A08-434E-A95D-62B04BDF4C1F}"/>
              </a:ext>
            </a:extLst>
          </p:cNvPr>
          <p:cNvSpPr>
            <a:spLocks noGrp="1"/>
          </p:cNvSpPr>
          <p:nvPr>
            <p:ph type="dt" sz="half" idx="10"/>
          </p:nvPr>
        </p:nvSpPr>
        <p:spPr/>
        <p:txBody>
          <a:bodyPr/>
          <a:lstStyle/>
          <a:p>
            <a:fld id="{A6802F93-1C0A-412D-9DCB-083271ADD367}" type="datetime1">
              <a:rPr lang="de-AT" smtClean="0"/>
              <a:t>01.08.2024</a:t>
            </a:fld>
            <a:endParaRPr lang="de-AT" dirty="0"/>
          </a:p>
        </p:txBody>
      </p:sp>
      <p:sp>
        <p:nvSpPr>
          <p:cNvPr id="5" name="Fußzeilenplatzhalter 4">
            <a:extLst>
              <a:ext uri="{FF2B5EF4-FFF2-40B4-BE49-F238E27FC236}">
                <a16:creationId xmlns:a16="http://schemas.microsoft.com/office/drawing/2014/main" id="{EFE412A1-1A2C-46EA-ADB7-1B2CCD739615}"/>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6" name="Foliennummernplatzhalter 5">
            <a:extLst>
              <a:ext uri="{FF2B5EF4-FFF2-40B4-BE49-F238E27FC236}">
                <a16:creationId xmlns:a16="http://schemas.microsoft.com/office/drawing/2014/main" id="{AD0BD04C-41A7-4007-9DE0-DCDC5451FF85}"/>
              </a:ext>
            </a:extLst>
          </p:cNvPr>
          <p:cNvSpPr>
            <a:spLocks noGrp="1"/>
          </p:cNvSpPr>
          <p:nvPr>
            <p:ph type="sldNum" sz="quarter" idx="12"/>
          </p:nvPr>
        </p:nvSpPr>
        <p:spPr/>
        <p:txBody>
          <a:bodyPr/>
          <a:lstStyle/>
          <a:p>
            <a:fld id="{E53469B5-C180-4227-8051-48377B8E3CF1}" type="slidenum">
              <a:rPr lang="de-AT" smtClean="0"/>
              <a:t>‹Nr.›</a:t>
            </a:fld>
            <a:endParaRPr lang="de-AT" dirty="0"/>
          </a:p>
        </p:txBody>
      </p:sp>
    </p:spTree>
    <p:extLst>
      <p:ext uri="{BB962C8B-B14F-4D97-AF65-F5344CB8AC3E}">
        <p14:creationId xmlns:p14="http://schemas.microsoft.com/office/powerpoint/2010/main" val="2213220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Zwei Inhalte">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20D1AE8B-0B7F-443F-8C2F-3CEE422FDF7A}"/>
              </a:ext>
            </a:extLst>
          </p:cNvPr>
          <p:cNvSpPr>
            <a:spLocks noGrp="1"/>
          </p:cNvSpPr>
          <p:nvPr>
            <p:ph sz="half" idx="1" hasCustomPrompt="1"/>
          </p:nvPr>
        </p:nvSpPr>
        <p:spPr>
          <a:xfrm>
            <a:off x="737980" y="1527175"/>
            <a:ext cx="3672000" cy="3028950"/>
          </a:xfrm>
        </p:spPr>
        <p:txBody>
          <a:bodyPr/>
          <a:lstStyle>
            <a:lvl1pPr>
              <a:defRPr sz="1400"/>
            </a:lvl1pPr>
            <a:lvl2pPr>
              <a:defRPr sz="1400"/>
            </a:lvl2pPr>
            <a:lvl3pPr>
              <a:defRPr sz="1400"/>
            </a:lvl3pPr>
            <a:lvl4pPr>
              <a:defRPr sz="1400"/>
            </a:lvl4pPr>
            <a:lvl5pPr>
              <a:defRPr sz="1400"/>
            </a:lvl5pPr>
          </a:lstStyle>
          <a:p>
            <a:pPr lvl="0"/>
            <a:r>
              <a:rPr lang="de-AT" dirty="0"/>
              <a:t>Formatvorlagen des Textmasters bearbeiten</a:t>
            </a:r>
          </a:p>
          <a:p>
            <a:pPr lvl="1"/>
            <a:r>
              <a:rPr lang="de-AT" dirty="0"/>
              <a:t>Zweite Ebene</a:t>
            </a:r>
          </a:p>
          <a:p>
            <a:pPr lvl="2"/>
            <a:r>
              <a:rPr lang="de-AT" dirty="0"/>
              <a:t>Dritte Ebene</a:t>
            </a:r>
          </a:p>
        </p:txBody>
      </p:sp>
      <p:sp>
        <p:nvSpPr>
          <p:cNvPr id="4" name="Inhaltsplatzhalter 3">
            <a:extLst>
              <a:ext uri="{FF2B5EF4-FFF2-40B4-BE49-F238E27FC236}">
                <a16:creationId xmlns:a16="http://schemas.microsoft.com/office/drawing/2014/main" id="{478C7300-D35E-41E8-ADDB-4850FB726266}"/>
              </a:ext>
            </a:extLst>
          </p:cNvPr>
          <p:cNvSpPr>
            <a:spLocks noGrp="1"/>
          </p:cNvSpPr>
          <p:nvPr>
            <p:ph sz="half" idx="2" hasCustomPrompt="1"/>
          </p:nvPr>
        </p:nvSpPr>
        <p:spPr>
          <a:xfrm>
            <a:off x="4738686" y="1527175"/>
            <a:ext cx="3686177" cy="3028950"/>
          </a:xfrm>
        </p:spPr>
        <p:txBody>
          <a:bodyPr/>
          <a:lstStyle>
            <a:lvl1pPr>
              <a:defRPr sz="1400"/>
            </a:lvl1pPr>
            <a:lvl2pPr>
              <a:defRPr sz="1400"/>
            </a:lvl2pPr>
            <a:lvl3pPr>
              <a:defRPr sz="1400"/>
            </a:lvl3pPr>
            <a:lvl4pPr>
              <a:defRPr sz="1400"/>
            </a:lvl4pPr>
            <a:lvl5pPr>
              <a:defRPr sz="1400"/>
            </a:lvl5pPr>
          </a:lstStyle>
          <a:p>
            <a:pPr lvl="0"/>
            <a:r>
              <a:rPr lang="de-AT" dirty="0"/>
              <a:t>Formatvorlagen des Textmasters bearbeiten</a:t>
            </a:r>
          </a:p>
          <a:p>
            <a:pPr lvl="1"/>
            <a:r>
              <a:rPr lang="de-AT" dirty="0"/>
              <a:t>Zweite Ebene</a:t>
            </a:r>
          </a:p>
          <a:p>
            <a:pPr lvl="2"/>
            <a:r>
              <a:rPr lang="de-AT" dirty="0"/>
              <a:t>Dritte Ebene</a:t>
            </a:r>
          </a:p>
        </p:txBody>
      </p:sp>
      <p:sp>
        <p:nvSpPr>
          <p:cNvPr id="5" name="Datumsplatzhalter 4">
            <a:extLst>
              <a:ext uri="{FF2B5EF4-FFF2-40B4-BE49-F238E27FC236}">
                <a16:creationId xmlns:a16="http://schemas.microsoft.com/office/drawing/2014/main" id="{F0F0EB77-7794-476F-A789-046E31D54594}"/>
              </a:ext>
            </a:extLst>
          </p:cNvPr>
          <p:cNvSpPr>
            <a:spLocks noGrp="1"/>
          </p:cNvSpPr>
          <p:nvPr>
            <p:ph type="dt" sz="half" idx="10"/>
          </p:nvPr>
        </p:nvSpPr>
        <p:spPr/>
        <p:txBody>
          <a:bodyPr/>
          <a:lstStyle/>
          <a:p>
            <a:fld id="{AFD265F2-4259-4988-B761-3DD06EE763EF}" type="datetime1">
              <a:rPr lang="de-AT" smtClean="0"/>
              <a:t>01.08.2024</a:t>
            </a:fld>
            <a:endParaRPr lang="de-AT" dirty="0"/>
          </a:p>
        </p:txBody>
      </p:sp>
      <p:sp>
        <p:nvSpPr>
          <p:cNvPr id="6" name="Fußzeilenplatzhalter 5">
            <a:extLst>
              <a:ext uri="{FF2B5EF4-FFF2-40B4-BE49-F238E27FC236}">
                <a16:creationId xmlns:a16="http://schemas.microsoft.com/office/drawing/2014/main" id="{05863198-3C17-40C2-B753-55A97E9815FF}"/>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7" name="Foliennummernplatzhalter 6">
            <a:extLst>
              <a:ext uri="{FF2B5EF4-FFF2-40B4-BE49-F238E27FC236}">
                <a16:creationId xmlns:a16="http://schemas.microsoft.com/office/drawing/2014/main" id="{BADB8466-B94C-4E9B-B815-550F62A0A213}"/>
              </a:ext>
            </a:extLst>
          </p:cNvPr>
          <p:cNvSpPr>
            <a:spLocks noGrp="1"/>
          </p:cNvSpPr>
          <p:nvPr>
            <p:ph type="sldNum" sz="quarter" idx="12"/>
          </p:nvPr>
        </p:nvSpPr>
        <p:spPr/>
        <p:txBody>
          <a:bodyPr/>
          <a:lstStyle/>
          <a:p>
            <a:fld id="{E53469B5-C180-4227-8051-48377B8E3CF1}" type="slidenum">
              <a:rPr lang="de-AT" smtClean="0"/>
              <a:t>‹Nr.›</a:t>
            </a:fld>
            <a:endParaRPr lang="de-AT" dirty="0"/>
          </a:p>
        </p:txBody>
      </p:sp>
      <p:sp>
        <p:nvSpPr>
          <p:cNvPr id="9" name="Titel 8">
            <a:extLst>
              <a:ext uri="{FF2B5EF4-FFF2-40B4-BE49-F238E27FC236}">
                <a16:creationId xmlns:a16="http://schemas.microsoft.com/office/drawing/2014/main" id="{A2D1044B-ECA7-4545-AABE-0EDC1C4710EC}"/>
              </a:ext>
            </a:extLst>
          </p:cNvPr>
          <p:cNvSpPr>
            <a:spLocks noGrp="1"/>
          </p:cNvSpPr>
          <p:nvPr>
            <p:ph type="title" hasCustomPrompt="1"/>
          </p:nvPr>
        </p:nvSpPr>
        <p:spPr/>
        <p:txBody>
          <a:bodyPr/>
          <a:lstStyle/>
          <a:p>
            <a:r>
              <a:rPr lang="de-AT"/>
              <a:t>Titelmasterformat durch Klicken bearbeiten</a:t>
            </a:r>
            <a:endParaRPr lang="de-AT" dirty="0"/>
          </a:p>
        </p:txBody>
      </p:sp>
    </p:spTree>
    <p:extLst>
      <p:ext uri="{BB962C8B-B14F-4D97-AF65-F5344CB8AC3E}">
        <p14:creationId xmlns:p14="http://schemas.microsoft.com/office/powerpoint/2010/main" val="3841205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Vergleich">
    <p:spTree>
      <p:nvGrpSpPr>
        <p:cNvPr id="1" name=""/>
        <p:cNvGrpSpPr/>
        <p:nvPr/>
      </p:nvGrpSpPr>
      <p:grpSpPr>
        <a:xfrm>
          <a:off x="0" y="0"/>
          <a:ext cx="0" cy="0"/>
          <a:chOff x="0" y="0"/>
          <a:chExt cx="0" cy="0"/>
        </a:xfrm>
      </p:grpSpPr>
      <p:sp>
        <p:nvSpPr>
          <p:cNvPr id="3" name="Textplatzhalter 2">
            <a:extLst>
              <a:ext uri="{FF2B5EF4-FFF2-40B4-BE49-F238E27FC236}">
                <a16:creationId xmlns:a16="http://schemas.microsoft.com/office/drawing/2014/main" id="{DCD12154-D44A-48C0-85C7-3A6B700ED6B7}"/>
              </a:ext>
            </a:extLst>
          </p:cNvPr>
          <p:cNvSpPr>
            <a:spLocks noGrp="1"/>
          </p:cNvSpPr>
          <p:nvPr>
            <p:ph type="body" idx="1" hasCustomPrompt="1"/>
          </p:nvPr>
        </p:nvSpPr>
        <p:spPr>
          <a:xfrm>
            <a:off x="736600" y="1532732"/>
            <a:ext cx="3668712" cy="499268"/>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AT"/>
              <a:t>Textmasterformat bearbeiten</a:t>
            </a:r>
            <a:endParaRPr lang="de-AT" dirty="0"/>
          </a:p>
        </p:txBody>
      </p:sp>
      <p:sp>
        <p:nvSpPr>
          <p:cNvPr id="4" name="Inhaltsplatzhalter 3">
            <a:extLst>
              <a:ext uri="{FF2B5EF4-FFF2-40B4-BE49-F238E27FC236}">
                <a16:creationId xmlns:a16="http://schemas.microsoft.com/office/drawing/2014/main" id="{5A9A8AA5-22D4-4FE5-99FA-0034B1189029}"/>
              </a:ext>
            </a:extLst>
          </p:cNvPr>
          <p:cNvSpPr>
            <a:spLocks noGrp="1"/>
          </p:cNvSpPr>
          <p:nvPr>
            <p:ph sz="half" idx="2" hasCustomPrompt="1"/>
          </p:nvPr>
        </p:nvSpPr>
        <p:spPr>
          <a:xfrm>
            <a:off x="736600" y="2127250"/>
            <a:ext cx="3668712" cy="2428875"/>
          </a:xfrm>
        </p:spPr>
        <p:txBody>
          <a:bodyPr/>
          <a:lstStyle>
            <a:lvl1pPr>
              <a:defRPr sz="1400"/>
            </a:lvl1pPr>
            <a:lvl2pPr>
              <a:defRPr sz="1400"/>
            </a:lvl2pPr>
            <a:lvl3pPr>
              <a:defRPr sz="1400"/>
            </a:lvl3pPr>
            <a:lvl4pPr>
              <a:defRPr sz="1400"/>
            </a:lvl4pPr>
            <a:lvl5pPr>
              <a:defRPr sz="1400"/>
            </a:lvl5pPr>
          </a:lstStyle>
          <a:p>
            <a:pPr lvl="0"/>
            <a:r>
              <a:rPr lang="de-AT" dirty="0"/>
              <a:t>Formatvorlagen des Textmasters bearbeiten</a:t>
            </a:r>
          </a:p>
          <a:p>
            <a:pPr lvl="1"/>
            <a:r>
              <a:rPr lang="de-AT" dirty="0"/>
              <a:t>Zweite Ebene</a:t>
            </a:r>
          </a:p>
          <a:p>
            <a:pPr lvl="2"/>
            <a:r>
              <a:rPr lang="de-AT" dirty="0"/>
              <a:t>Dritte Ebene</a:t>
            </a:r>
          </a:p>
        </p:txBody>
      </p:sp>
      <p:sp>
        <p:nvSpPr>
          <p:cNvPr id="5" name="Textplatzhalter 4">
            <a:extLst>
              <a:ext uri="{FF2B5EF4-FFF2-40B4-BE49-F238E27FC236}">
                <a16:creationId xmlns:a16="http://schemas.microsoft.com/office/drawing/2014/main" id="{277D6A39-2CE2-497A-829A-CDA53E018E96}"/>
              </a:ext>
            </a:extLst>
          </p:cNvPr>
          <p:cNvSpPr>
            <a:spLocks noGrp="1"/>
          </p:cNvSpPr>
          <p:nvPr>
            <p:ph type="body" sz="quarter" idx="3" hasCustomPrompt="1"/>
          </p:nvPr>
        </p:nvSpPr>
        <p:spPr>
          <a:xfrm>
            <a:off x="4738688" y="1532732"/>
            <a:ext cx="3686176" cy="499268"/>
          </a:xfrm>
        </p:spPr>
        <p:txBody>
          <a:bodyPr anchor="b"/>
          <a:lstStyle>
            <a:lvl1pPr marL="0" indent="0">
              <a:buNone/>
              <a:defRPr sz="1800" b="1"/>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de-AT"/>
              <a:t>Textmasterformat bearbeiten</a:t>
            </a:r>
            <a:endParaRPr lang="de-AT" dirty="0"/>
          </a:p>
        </p:txBody>
      </p:sp>
      <p:sp>
        <p:nvSpPr>
          <p:cNvPr id="6" name="Inhaltsplatzhalter 5">
            <a:extLst>
              <a:ext uri="{FF2B5EF4-FFF2-40B4-BE49-F238E27FC236}">
                <a16:creationId xmlns:a16="http://schemas.microsoft.com/office/drawing/2014/main" id="{08851359-DAFB-4A7D-8805-89E792FE94B8}"/>
              </a:ext>
            </a:extLst>
          </p:cNvPr>
          <p:cNvSpPr>
            <a:spLocks noGrp="1"/>
          </p:cNvSpPr>
          <p:nvPr>
            <p:ph sz="quarter" idx="4" hasCustomPrompt="1"/>
          </p:nvPr>
        </p:nvSpPr>
        <p:spPr>
          <a:xfrm>
            <a:off x="4738688" y="2127250"/>
            <a:ext cx="3686176" cy="2428875"/>
          </a:xfrm>
        </p:spPr>
        <p:txBody>
          <a:bodyPr/>
          <a:lstStyle>
            <a:lvl1pPr>
              <a:defRPr sz="1400"/>
            </a:lvl1pPr>
            <a:lvl2pPr>
              <a:defRPr sz="1400"/>
            </a:lvl2pPr>
            <a:lvl3pPr>
              <a:defRPr sz="1400"/>
            </a:lvl3pPr>
            <a:lvl4pPr>
              <a:defRPr sz="1400"/>
            </a:lvl4pPr>
            <a:lvl5pPr>
              <a:defRPr sz="1400"/>
            </a:lvl5pPr>
          </a:lstStyle>
          <a:p>
            <a:pPr lvl="0"/>
            <a:r>
              <a:rPr lang="de-AT" dirty="0"/>
              <a:t>Formatvorlagen des Textmasters bearbeiten</a:t>
            </a:r>
          </a:p>
          <a:p>
            <a:pPr lvl="1"/>
            <a:r>
              <a:rPr lang="de-AT" dirty="0"/>
              <a:t>Zweite Ebene</a:t>
            </a:r>
          </a:p>
          <a:p>
            <a:pPr lvl="2"/>
            <a:r>
              <a:rPr lang="de-AT" dirty="0"/>
              <a:t>Dritte Ebene</a:t>
            </a:r>
          </a:p>
        </p:txBody>
      </p:sp>
      <p:sp>
        <p:nvSpPr>
          <p:cNvPr id="7" name="Datumsplatzhalter 6">
            <a:extLst>
              <a:ext uri="{FF2B5EF4-FFF2-40B4-BE49-F238E27FC236}">
                <a16:creationId xmlns:a16="http://schemas.microsoft.com/office/drawing/2014/main" id="{2023ECFA-6E29-4872-B0E4-D6A116AD6BBB}"/>
              </a:ext>
            </a:extLst>
          </p:cNvPr>
          <p:cNvSpPr>
            <a:spLocks noGrp="1"/>
          </p:cNvSpPr>
          <p:nvPr>
            <p:ph type="dt" sz="half" idx="10"/>
          </p:nvPr>
        </p:nvSpPr>
        <p:spPr/>
        <p:txBody>
          <a:bodyPr/>
          <a:lstStyle/>
          <a:p>
            <a:fld id="{0275330F-878C-44CE-9F91-6E9339198849}" type="datetime1">
              <a:rPr lang="de-AT" smtClean="0"/>
              <a:t>01.08.2024</a:t>
            </a:fld>
            <a:endParaRPr lang="de-AT" dirty="0"/>
          </a:p>
        </p:txBody>
      </p:sp>
      <p:sp>
        <p:nvSpPr>
          <p:cNvPr id="8" name="Fußzeilenplatzhalter 7">
            <a:extLst>
              <a:ext uri="{FF2B5EF4-FFF2-40B4-BE49-F238E27FC236}">
                <a16:creationId xmlns:a16="http://schemas.microsoft.com/office/drawing/2014/main" id="{60FD7E99-323F-4CFA-A86E-7D1436DEB00E}"/>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9" name="Foliennummernplatzhalter 8">
            <a:extLst>
              <a:ext uri="{FF2B5EF4-FFF2-40B4-BE49-F238E27FC236}">
                <a16:creationId xmlns:a16="http://schemas.microsoft.com/office/drawing/2014/main" id="{0185E1F5-F8C0-48A7-AE8A-5405E73E9F25}"/>
              </a:ext>
            </a:extLst>
          </p:cNvPr>
          <p:cNvSpPr>
            <a:spLocks noGrp="1"/>
          </p:cNvSpPr>
          <p:nvPr>
            <p:ph type="sldNum" sz="quarter" idx="12"/>
          </p:nvPr>
        </p:nvSpPr>
        <p:spPr/>
        <p:txBody>
          <a:bodyPr/>
          <a:lstStyle/>
          <a:p>
            <a:fld id="{E53469B5-C180-4227-8051-48377B8E3CF1}" type="slidenum">
              <a:rPr lang="de-AT" smtClean="0"/>
              <a:t>‹Nr.›</a:t>
            </a:fld>
            <a:endParaRPr lang="de-AT" dirty="0"/>
          </a:p>
        </p:txBody>
      </p:sp>
      <p:sp>
        <p:nvSpPr>
          <p:cNvPr id="11" name="Titel 10">
            <a:extLst>
              <a:ext uri="{FF2B5EF4-FFF2-40B4-BE49-F238E27FC236}">
                <a16:creationId xmlns:a16="http://schemas.microsoft.com/office/drawing/2014/main" id="{B188B3A9-2C37-45D5-A8AD-F3CEFD9A4C75}"/>
              </a:ext>
            </a:extLst>
          </p:cNvPr>
          <p:cNvSpPr>
            <a:spLocks noGrp="1"/>
          </p:cNvSpPr>
          <p:nvPr>
            <p:ph type="title" hasCustomPrompt="1"/>
          </p:nvPr>
        </p:nvSpPr>
        <p:spPr/>
        <p:txBody>
          <a:bodyPr/>
          <a:lstStyle/>
          <a:p>
            <a:r>
              <a:rPr lang="de-AT"/>
              <a:t>Titelmasterformat durch Klicken bearbeiten</a:t>
            </a:r>
            <a:endParaRPr lang="de-AT" dirty="0"/>
          </a:p>
        </p:txBody>
      </p:sp>
    </p:spTree>
    <p:extLst>
      <p:ext uri="{BB962C8B-B14F-4D97-AF65-F5344CB8AC3E}">
        <p14:creationId xmlns:p14="http://schemas.microsoft.com/office/powerpoint/2010/main" val="33021105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Zwei Bilder mit Text">
    <p:spTree>
      <p:nvGrpSpPr>
        <p:cNvPr id="1" name=""/>
        <p:cNvGrpSpPr/>
        <p:nvPr/>
      </p:nvGrpSpPr>
      <p:grpSpPr>
        <a:xfrm>
          <a:off x="0" y="0"/>
          <a:ext cx="0" cy="0"/>
          <a:chOff x="0" y="0"/>
          <a:chExt cx="0" cy="0"/>
        </a:xfrm>
      </p:grpSpPr>
      <p:sp>
        <p:nvSpPr>
          <p:cNvPr id="16" name="Textplatzhalter 15">
            <a:extLst>
              <a:ext uri="{FF2B5EF4-FFF2-40B4-BE49-F238E27FC236}">
                <a16:creationId xmlns:a16="http://schemas.microsoft.com/office/drawing/2014/main" id="{DBC0764D-07A4-43BD-8EA0-81B3BE86C613}"/>
              </a:ext>
            </a:extLst>
          </p:cNvPr>
          <p:cNvSpPr>
            <a:spLocks noGrp="1"/>
          </p:cNvSpPr>
          <p:nvPr>
            <p:ph type="body" sz="quarter" idx="17" hasCustomPrompt="1"/>
          </p:nvPr>
        </p:nvSpPr>
        <p:spPr>
          <a:xfrm>
            <a:off x="736600" y="3116263"/>
            <a:ext cx="3668713" cy="1439862"/>
          </a:xfrm>
        </p:spPr>
        <p:txBody>
          <a:bodyPr/>
          <a:lstStyle/>
          <a:p>
            <a:pPr lvl="0"/>
            <a:r>
              <a:rPr lang="de-AT" dirty="0"/>
              <a:t>Formatvorlagen des Textmasters bearbeiten</a:t>
            </a:r>
          </a:p>
          <a:p>
            <a:pPr lvl="1"/>
            <a:r>
              <a:rPr lang="de-AT" dirty="0"/>
              <a:t>Zweite Ebene</a:t>
            </a:r>
          </a:p>
          <a:p>
            <a:pPr lvl="2"/>
            <a:r>
              <a:rPr lang="de-AT" dirty="0"/>
              <a:t>Dritte Ebene</a:t>
            </a:r>
          </a:p>
        </p:txBody>
      </p:sp>
      <p:sp>
        <p:nvSpPr>
          <p:cNvPr id="13" name="Bildplatzhalter 12">
            <a:extLst>
              <a:ext uri="{FF2B5EF4-FFF2-40B4-BE49-F238E27FC236}">
                <a16:creationId xmlns:a16="http://schemas.microsoft.com/office/drawing/2014/main" id="{5A938329-341A-4F53-ABCE-F0CCC5498075}"/>
              </a:ext>
            </a:extLst>
          </p:cNvPr>
          <p:cNvSpPr>
            <a:spLocks noGrp="1"/>
          </p:cNvSpPr>
          <p:nvPr>
            <p:ph type="pic" sz="quarter" idx="15"/>
          </p:nvPr>
        </p:nvSpPr>
        <p:spPr>
          <a:xfrm>
            <a:off x="736600" y="1527175"/>
            <a:ext cx="3668713" cy="1443038"/>
          </a:xfrm>
        </p:spPr>
        <p:txBody>
          <a:bodyPr/>
          <a:lstStyle>
            <a:lvl1pPr marL="0" indent="0" algn="ctr">
              <a:buNone/>
              <a:defRPr>
                <a:solidFill>
                  <a:schemeClr val="tx2"/>
                </a:solidFill>
              </a:defRPr>
            </a:lvl1pPr>
          </a:lstStyle>
          <a:p>
            <a:r>
              <a:rPr lang="de-DE"/>
              <a:t>Bild durch Klicken auf Symbol hinzufügen</a:t>
            </a:r>
            <a:endParaRPr lang="de-AT" dirty="0"/>
          </a:p>
        </p:txBody>
      </p:sp>
      <p:sp>
        <p:nvSpPr>
          <p:cNvPr id="2" name="Titel 1">
            <a:extLst>
              <a:ext uri="{FF2B5EF4-FFF2-40B4-BE49-F238E27FC236}">
                <a16:creationId xmlns:a16="http://schemas.microsoft.com/office/drawing/2014/main" id="{2EDF059A-1941-4A7D-BF88-85CA6C4F45F0}"/>
              </a:ext>
            </a:extLst>
          </p:cNvPr>
          <p:cNvSpPr>
            <a:spLocks noGrp="1"/>
          </p:cNvSpPr>
          <p:nvPr>
            <p:ph type="title" hasCustomPrompt="1"/>
          </p:nvPr>
        </p:nvSpPr>
        <p:spPr/>
        <p:txBody>
          <a:bodyPr/>
          <a:lstStyle/>
          <a:p>
            <a:r>
              <a:rPr lang="de-AT"/>
              <a:t>Titelmasterformat durch Klicken bearbeiten</a:t>
            </a:r>
            <a:endParaRPr lang="de-AT" dirty="0"/>
          </a:p>
        </p:txBody>
      </p:sp>
      <p:sp>
        <p:nvSpPr>
          <p:cNvPr id="5" name="Datumsplatzhalter 4">
            <a:extLst>
              <a:ext uri="{FF2B5EF4-FFF2-40B4-BE49-F238E27FC236}">
                <a16:creationId xmlns:a16="http://schemas.microsoft.com/office/drawing/2014/main" id="{F0F0EB77-7794-476F-A789-046E31D54594}"/>
              </a:ext>
            </a:extLst>
          </p:cNvPr>
          <p:cNvSpPr>
            <a:spLocks noGrp="1"/>
          </p:cNvSpPr>
          <p:nvPr>
            <p:ph type="dt" sz="half" idx="10"/>
          </p:nvPr>
        </p:nvSpPr>
        <p:spPr/>
        <p:txBody>
          <a:bodyPr/>
          <a:lstStyle/>
          <a:p>
            <a:fld id="{8C4718A7-5D84-4F0F-93B7-E723A7BBB78A}" type="datetime1">
              <a:rPr lang="de-AT" smtClean="0"/>
              <a:t>01.08.2024</a:t>
            </a:fld>
            <a:endParaRPr lang="de-AT" dirty="0"/>
          </a:p>
        </p:txBody>
      </p:sp>
      <p:sp>
        <p:nvSpPr>
          <p:cNvPr id="6" name="Fußzeilenplatzhalter 5">
            <a:extLst>
              <a:ext uri="{FF2B5EF4-FFF2-40B4-BE49-F238E27FC236}">
                <a16:creationId xmlns:a16="http://schemas.microsoft.com/office/drawing/2014/main" id="{05863198-3C17-40C2-B753-55A97E9815FF}"/>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7" name="Foliennummernplatzhalter 6">
            <a:extLst>
              <a:ext uri="{FF2B5EF4-FFF2-40B4-BE49-F238E27FC236}">
                <a16:creationId xmlns:a16="http://schemas.microsoft.com/office/drawing/2014/main" id="{BADB8466-B94C-4E9B-B815-550F62A0A213}"/>
              </a:ext>
            </a:extLst>
          </p:cNvPr>
          <p:cNvSpPr>
            <a:spLocks noGrp="1"/>
          </p:cNvSpPr>
          <p:nvPr>
            <p:ph type="sldNum" sz="quarter" idx="12"/>
          </p:nvPr>
        </p:nvSpPr>
        <p:spPr/>
        <p:txBody>
          <a:bodyPr/>
          <a:lstStyle/>
          <a:p>
            <a:fld id="{E53469B5-C180-4227-8051-48377B8E3CF1}" type="slidenum">
              <a:rPr lang="de-AT" smtClean="0"/>
              <a:t>‹Nr.›</a:t>
            </a:fld>
            <a:endParaRPr lang="de-AT" dirty="0"/>
          </a:p>
        </p:txBody>
      </p:sp>
      <p:sp>
        <p:nvSpPr>
          <p:cNvPr id="14" name="Bildplatzhalter 12">
            <a:extLst>
              <a:ext uri="{FF2B5EF4-FFF2-40B4-BE49-F238E27FC236}">
                <a16:creationId xmlns:a16="http://schemas.microsoft.com/office/drawing/2014/main" id="{0964FE8B-93B6-4BC4-BBBC-9B75021A79D8}"/>
              </a:ext>
            </a:extLst>
          </p:cNvPr>
          <p:cNvSpPr>
            <a:spLocks noGrp="1"/>
          </p:cNvSpPr>
          <p:nvPr>
            <p:ph type="pic" sz="quarter" idx="16"/>
          </p:nvPr>
        </p:nvSpPr>
        <p:spPr>
          <a:xfrm>
            <a:off x="4756937" y="1527175"/>
            <a:ext cx="3668713" cy="1443038"/>
          </a:xfrm>
        </p:spPr>
        <p:txBody>
          <a:bodyPr/>
          <a:lstStyle>
            <a:lvl1pPr marL="0" indent="0" algn="ctr">
              <a:buNone/>
              <a:defRPr>
                <a:solidFill>
                  <a:schemeClr val="tx2"/>
                </a:solidFill>
              </a:defRPr>
            </a:lvl1pPr>
          </a:lstStyle>
          <a:p>
            <a:r>
              <a:rPr lang="de-DE"/>
              <a:t>Bild durch Klicken auf Symbol hinzufügen</a:t>
            </a:r>
            <a:endParaRPr lang="de-AT" dirty="0"/>
          </a:p>
        </p:txBody>
      </p:sp>
      <p:sp>
        <p:nvSpPr>
          <p:cNvPr id="17" name="Textplatzhalter 15">
            <a:extLst>
              <a:ext uri="{FF2B5EF4-FFF2-40B4-BE49-F238E27FC236}">
                <a16:creationId xmlns:a16="http://schemas.microsoft.com/office/drawing/2014/main" id="{6DD21BDB-B655-4D05-8643-3C004094F745}"/>
              </a:ext>
            </a:extLst>
          </p:cNvPr>
          <p:cNvSpPr>
            <a:spLocks noGrp="1"/>
          </p:cNvSpPr>
          <p:nvPr>
            <p:ph type="body" sz="quarter" idx="18" hasCustomPrompt="1"/>
          </p:nvPr>
        </p:nvSpPr>
        <p:spPr>
          <a:xfrm>
            <a:off x="4756938" y="3116263"/>
            <a:ext cx="3668713" cy="1439862"/>
          </a:xfrm>
        </p:spPr>
        <p:txBody>
          <a:bodyPr/>
          <a:lstStyle/>
          <a:p>
            <a:pPr lvl="0"/>
            <a:r>
              <a:rPr lang="de-AT" dirty="0"/>
              <a:t>Formatvorlagen des Textmasters bearbeiten</a:t>
            </a:r>
          </a:p>
          <a:p>
            <a:pPr lvl="1"/>
            <a:r>
              <a:rPr lang="de-AT" dirty="0"/>
              <a:t>Zweite Ebene</a:t>
            </a:r>
          </a:p>
          <a:p>
            <a:pPr lvl="2"/>
            <a:r>
              <a:rPr lang="de-AT" dirty="0"/>
              <a:t>Dritte Ebene</a:t>
            </a:r>
          </a:p>
        </p:txBody>
      </p:sp>
    </p:spTree>
    <p:extLst>
      <p:ext uri="{BB962C8B-B14F-4D97-AF65-F5344CB8AC3E}">
        <p14:creationId xmlns:p14="http://schemas.microsoft.com/office/powerpoint/2010/main" val="4781284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rei Bilder mit Text">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5A938329-341A-4F53-ABCE-F0CCC5498075}"/>
              </a:ext>
            </a:extLst>
          </p:cNvPr>
          <p:cNvSpPr>
            <a:spLocks noGrp="1"/>
          </p:cNvSpPr>
          <p:nvPr>
            <p:ph type="pic" sz="quarter" idx="15"/>
          </p:nvPr>
        </p:nvSpPr>
        <p:spPr>
          <a:xfrm>
            <a:off x="736601" y="1527175"/>
            <a:ext cx="2304000" cy="1443038"/>
          </a:xfrm>
        </p:spPr>
        <p:txBody>
          <a:bodyPr/>
          <a:lstStyle>
            <a:lvl1pPr marL="0" indent="0" algn="ctr">
              <a:buNone/>
              <a:defRPr>
                <a:solidFill>
                  <a:schemeClr val="tx2"/>
                </a:solidFill>
              </a:defRPr>
            </a:lvl1pPr>
          </a:lstStyle>
          <a:p>
            <a:r>
              <a:rPr lang="de-DE"/>
              <a:t>Bild durch Klicken auf Symbol hinzufügen</a:t>
            </a:r>
            <a:endParaRPr lang="de-AT" dirty="0"/>
          </a:p>
        </p:txBody>
      </p:sp>
      <p:sp>
        <p:nvSpPr>
          <p:cNvPr id="2" name="Titel 1">
            <a:extLst>
              <a:ext uri="{FF2B5EF4-FFF2-40B4-BE49-F238E27FC236}">
                <a16:creationId xmlns:a16="http://schemas.microsoft.com/office/drawing/2014/main" id="{2EDF059A-1941-4A7D-BF88-85CA6C4F45F0}"/>
              </a:ext>
            </a:extLst>
          </p:cNvPr>
          <p:cNvSpPr>
            <a:spLocks noGrp="1"/>
          </p:cNvSpPr>
          <p:nvPr>
            <p:ph type="title" hasCustomPrompt="1"/>
          </p:nvPr>
        </p:nvSpPr>
        <p:spPr/>
        <p:txBody>
          <a:bodyPr/>
          <a:lstStyle/>
          <a:p>
            <a:r>
              <a:rPr lang="de-AT"/>
              <a:t>Titelmasterformat durch Klicken bearbeiten</a:t>
            </a:r>
            <a:endParaRPr lang="de-AT" dirty="0"/>
          </a:p>
        </p:txBody>
      </p:sp>
      <p:sp>
        <p:nvSpPr>
          <p:cNvPr id="5" name="Datumsplatzhalter 4">
            <a:extLst>
              <a:ext uri="{FF2B5EF4-FFF2-40B4-BE49-F238E27FC236}">
                <a16:creationId xmlns:a16="http://schemas.microsoft.com/office/drawing/2014/main" id="{F0F0EB77-7794-476F-A789-046E31D54594}"/>
              </a:ext>
            </a:extLst>
          </p:cNvPr>
          <p:cNvSpPr>
            <a:spLocks noGrp="1"/>
          </p:cNvSpPr>
          <p:nvPr>
            <p:ph type="dt" sz="half" idx="10"/>
          </p:nvPr>
        </p:nvSpPr>
        <p:spPr/>
        <p:txBody>
          <a:bodyPr/>
          <a:lstStyle/>
          <a:p>
            <a:fld id="{25AE7636-9F6E-485F-8D76-407DCB7264C8}" type="datetime1">
              <a:rPr lang="de-AT" smtClean="0"/>
              <a:t>01.08.2024</a:t>
            </a:fld>
            <a:endParaRPr lang="de-AT" dirty="0"/>
          </a:p>
        </p:txBody>
      </p:sp>
      <p:sp>
        <p:nvSpPr>
          <p:cNvPr id="6" name="Fußzeilenplatzhalter 5">
            <a:extLst>
              <a:ext uri="{FF2B5EF4-FFF2-40B4-BE49-F238E27FC236}">
                <a16:creationId xmlns:a16="http://schemas.microsoft.com/office/drawing/2014/main" id="{05863198-3C17-40C2-B753-55A97E9815FF}"/>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7" name="Foliennummernplatzhalter 6">
            <a:extLst>
              <a:ext uri="{FF2B5EF4-FFF2-40B4-BE49-F238E27FC236}">
                <a16:creationId xmlns:a16="http://schemas.microsoft.com/office/drawing/2014/main" id="{BADB8466-B94C-4E9B-B815-550F62A0A213}"/>
              </a:ext>
            </a:extLst>
          </p:cNvPr>
          <p:cNvSpPr>
            <a:spLocks noGrp="1"/>
          </p:cNvSpPr>
          <p:nvPr>
            <p:ph type="sldNum" sz="quarter" idx="12"/>
          </p:nvPr>
        </p:nvSpPr>
        <p:spPr/>
        <p:txBody>
          <a:bodyPr/>
          <a:lstStyle/>
          <a:p>
            <a:fld id="{E53469B5-C180-4227-8051-48377B8E3CF1}" type="slidenum">
              <a:rPr lang="de-AT" smtClean="0"/>
              <a:t>‹Nr.›</a:t>
            </a:fld>
            <a:endParaRPr lang="de-AT" dirty="0"/>
          </a:p>
        </p:txBody>
      </p:sp>
      <p:sp>
        <p:nvSpPr>
          <p:cNvPr id="14" name="Bildplatzhalter 12">
            <a:extLst>
              <a:ext uri="{FF2B5EF4-FFF2-40B4-BE49-F238E27FC236}">
                <a16:creationId xmlns:a16="http://schemas.microsoft.com/office/drawing/2014/main" id="{0964FE8B-93B6-4BC4-BBBC-9B75021A79D8}"/>
              </a:ext>
            </a:extLst>
          </p:cNvPr>
          <p:cNvSpPr>
            <a:spLocks noGrp="1"/>
          </p:cNvSpPr>
          <p:nvPr>
            <p:ph type="pic" sz="quarter" idx="16"/>
          </p:nvPr>
        </p:nvSpPr>
        <p:spPr>
          <a:xfrm>
            <a:off x="3425337" y="1527175"/>
            <a:ext cx="2304000" cy="1443038"/>
          </a:xfrm>
        </p:spPr>
        <p:txBody>
          <a:bodyPr/>
          <a:lstStyle>
            <a:lvl1pPr marL="0" indent="0" algn="ctr">
              <a:buNone/>
              <a:defRPr>
                <a:solidFill>
                  <a:schemeClr val="tx2"/>
                </a:solidFill>
              </a:defRPr>
            </a:lvl1pPr>
          </a:lstStyle>
          <a:p>
            <a:r>
              <a:rPr lang="de-DE"/>
              <a:t>Bild durch Klicken auf Symbol hinzufügen</a:t>
            </a:r>
            <a:endParaRPr lang="de-AT" dirty="0"/>
          </a:p>
        </p:txBody>
      </p:sp>
      <p:sp>
        <p:nvSpPr>
          <p:cNvPr id="12" name="Bildplatzhalter 12">
            <a:extLst>
              <a:ext uri="{FF2B5EF4-FFF2-40B4-BE49-F238E27FC236}">
                <a16:creationId xmlns:a16="http://schemas.microsoft.com/office/drawing/2014/main" id="{D74B3FA1-9846-4211-A3A6-9F425E060282}"/>
              </a:ext>
            </a:extLst>
          </p:cNvPr>
          <p:cNvSpPr>
            <a:spLocks noGrp="1"/>
          </p:cNvSpPr>
          <p:nvPr>
            <p:ph type="pic" sz="quarter" idx="18"/>
          </p:nvPr>
        </p:nvSpPr>
        <p:spPr>
          <a:xfrm>
            <a:off x="6123195" y="1527175"/>
            <a:ext cx="2304000" cy="1443038"/>
          </a:xfrm>
        </p:spPr>
        <p:txBody>
          <a:bodyPr/>
          <a:lstStyle>
            <a:lvl1pPr marL="0" indent="0" algn="ctr">
              <a:buNone/>
              <a:defRPr>
                <a:solidFill>
                  <a:schemeClr val="tx2"/>
                </a:solidFill>
              </a:defRPr>
            </a:lvl1pPr>
          </a:lstStyle>
          <a:p>
            <a:r>
              <a:rPr lang="de-DE"/>
              <a:t>Bild durch Klicken auf Symbol hinzufügen</a:t>
            </a:r>
            <a:endParaRPr lang="de-AT" dirty="0"/>
          </a:p>
        </p:txBody>
      </p:sp>
      <p:sp>
        <p:nvSpPr>
          <p:cNvPr id="15" name="Textplatzhalter 15">
            <a:extLst>
              <a:ext uri="{FF2B5EF4-FFF2-40B4-BE49-F238E27FC236}">
                <a16:creationId xmlns:a16="http://schemas.microsoft.com/office/drawing/2014/main" id="{A3CCF484-D439-4AF8-99D7-7CEA0E8F1496}"/>
              </a:ext>
            </a:extLst>
          </p:cNvPr>
          <p:cNvSpPr>
            <a:spLocks noGrp="1"/>
          </p:cNvSpPr>
          <p:nvPr>
            <p:ph type="body" sz="quarter" idx="17" hasCustomPrompt="1"/>
          </p:nvPr>
        </p:nvSpPr>
        <p:spPr>
          <a:xfrm>
            <a:off x="736600" y="3116263"/>
            <a:ext cx="2304001" cy="1439862"/>
          </a:xfrm>
        </p:spPr>
        <p:txBody>
          <a:bodyPr/>
          <a:lstStyle/>
          <a:p>
            <a:pPr lvl="0"/>
            <a:r>
              <a:rPr lang="de-AT"/>
              <a:t>Textmasterformat bearbeiten</a:t>
            </a:r>
          </a:p>
          <a:p>
            <a:pPr lvl="1"/>
            <a:r>
              <a:rPr lang="de-AT"/>
              <a:t>Zweite Ebene</a:t>
            </a:r>
          </a:p>
          <a:p>
            <a:pPr lvl="2"/>
            <a:r>
              <a:rPr lang="de-AT"/>
              <a:t>Dritte Ebene</a:t>
            </a:r>
            <a:endParaRPr lang="de-AT" dirty="0"/>
          </a:p>
        </p:txBody>
      </p:sp>
      <p:sp>
        <p:nvSpPr>
          <p:cNvPr id="16" name="Textplatzhalter 15">
            <a:extLst>
              <a:ext uri="{FF2B5EF4-FFF2-40B4-BE49-F238E27FC236}">
                <a16:creationId xmlns:a16="http://schemas.microsoft.com/office/drawing/2014/main" id="{75F93C75-38F0-4ED6-A6F7-EFAB1F28DCA0}"/>
              </a:ext>
            </a:extLst>
          </p:cNvPr>
          <p:cNvSpPr>
            <a:spLocks noGrp="1"/>
          </p:cNvSpPr>
          <p:nvPr>
            <p:ph type="body" sz="quarter" idx="19" hasCustomPrompt="1"/>
          </p:nvPr>
        </p:nvSpPr>
        <p:spPr>
          <a:xfrm>
            <a:off x="3419999" y="3116263"/>
            <a:ext cx="2304001" cy="1439862"/>
          </a:xfrm>
        </p:spPr>
        <p:txBody>
          <a:bodyPr/>
          <a:lstStyle/>
          <a:p>
            <a:pPr lvl="0"/>
            <a:r>
              <a:rPr lang="de-AT"/>
              <a:t>Textmasterformat bearbeiten</a:t>
            </a:r>
          </a:p>
          <a:p>
            <a:pPr lvl="1"/>
            <a:r>
              <a:rPr lang="de-AT"/>
              <a:t>Zweite Ebene</a:t>
            </a:r>
          </a:p>
          <a:p>
            <a:pPr lvl="2"/>
            <a:r>
              <a:rPr lang="de-AT"/>
              <a:t>Dritte Ebene</a:t>
            </a:r>
            <a:endParaRPr lang="de-AT" dirty="0"/>
          </a:p>
        </p:txBody>
      </p:sp>
      <p:sp>
        <p:nvSpPr>
          <p:cNvPr id="17" name="Textplatzhalter 15">
            <a:extLst>
              <a:ext uri="{FF2B5EF4-FFF2-40B4-BE49-F238E27FC236}">
                <a16:creationId xmlns:a16="http://schemas.microsoft.com/office/drawing/2014/main" id="{07A9B07E-868E-41ED-8FD6-D193AF336263}"/>
              </a:ext>
            </a:extLst>
          </p:cNvPr>
          <p:cNvSpPr>
            <a:spLocks noGrp="1"/>
          </p:cNvSpPr>
          <p:nvPr>
            <p:ph type="body" sz="quarter" idx="20" hasCustomPrompt="1"/>
          </p:nvPr>
        </p:nvSpPr>
        <p:spPr>
          <a:xfrm>
            <a:off x="6123195" y="3116263"/>
            <a:ext cx="2304001" cy="1439862"/>
          </a:xfrm>
        </p:spPr>
        <p:txBody>
          <a:bodyPr/>
          <a:lstStyle/>
          <a:p>
            <a:pPr lvl="0"/>
            <a:r>
              <a:rPr lang="de-AT"/>
              <a:t>Textmasterformat bearbeiten</a:t>
            </a:r>
          </a:p>
          <a:p>
            <a:pPr lvl="1"/>
            <a:r>
              <a:rPr lang="de-AT"/>
              <a:t>Zweite Ebene</a:t>
            </a:r>
          </a:p>
          <a:p>
            <a:pPr lvl="2"/>
            <a:r>
              <a:rPr lang="de-AT"/>
              <a:t>Dritte Ebene</a:t>
            </a:r>
            <a:endParaRPr lang="de-AT" dirty="0"/>
          </a:p>
        </p:txBody>
      </p:sp>
    </p:spTree>
    <p:extLst>
      <p:ext uri="{BB962C8B-B14F-4D97-AF65-F5344CB8AC3E}">
        <p14:creationId xmlns:p14="http://schemas.microsoft.com/office/powerpoint/2010/main" val="3592200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er Bilder mit Text">
    <p:spTree>
      <p:nvGrpSpPr>
        <p:cNvPr id="1" name=""/>
        <p:cNvGrpSpPr/>
        <p:nvPr/>
      </p:nvGrpSpPr>
      <p:grpSpPr>
        <a:xfrm>
          <a:off x="0" y="0"/>
          <a:ext cx="0" cy="0"/>
          <a:chOff x="0" y="0"/>
          <a:chExt cx="0" cy="0"/>
        </a:xfrm>
      </p:grpSpPr>
      <p:sp>
        <p:nvSpPr>
          <p:cNvPr id="13" name="Bildplatzhalter 12">
            <a:extLst>
              <a:ext uri="{FF2B5EF4-FFF2-40B4-BE49-F238E27FC236}">
                <a16:creationId xmlns:a16="http://schemas.microsoft.com/office/drawing/2014/main" id="{5A938329-341A-4F53-ABCE-F0CCC5498075}"/>
              </a:ext>
            </a:extLst>
          </p:cNvPr>
          <p:cNvSpPr>
            <a:spLocks noGrp="1"/>
          </p:cNvSpPr>
          <p:nvPr>
            <p:ph type="pic" sz="quarter" idx="15"/>
          </p:nvPr>
        </p:nvSpPr>
        <p:spPr>
          <a:xfrm>
            <a:off x="736601" y="1527175"/>
            <a:ext cx="1620000" cy="1443038"/>
          </a:xfrm>
        </p:spPr>
        <p:txBody>
          <a:bodyPr/>
          <a:lstStyle>
            <a:lvl1pPr marL="0" indent="0" algn="ctr">
              <a:buNone/>
              <a:defRPr>
                <a:solidFill>
                  <a:schemeClr val="tx2"/>
                </a:solidFill>
              </a:defRPr>
            </a:lvl1pPr>
          </a:lstStyle>
          <a:p>
            <a:r>
              <a:rPr lang="de-DE"/>
              <a:t>Bild durch Klicken auf Symbol hinzufügen</a:t>
            </a:r>
            <a:endParaRPr lang="de-AT" dirty="0"/>
          </a:p>
        </p:txBody>
      </p:sp>
      <p:sp>
        <p:nvSpPr>
          <p:cNvPr id="2" name="Titel 1">
            <a:extLst>
              <a:ext uri="{FF2B5EF4-FFF2-40B4-BE49-F238E27FC236}">
                <a16:creationId xmlns:a16="http://schemas.microsoft.com/office/drawing/2014/main" id="{2EDF059A-1941-4A7D-BF88-85CA6C4F45F0}"/>
              </a:ext>
            </a:extLst>
          </p:cNvPr>
          <p:cNvSpPr>
            <a:spLocks noGrp="1"/>
          </p:cNvSpPr>
          <p:nvPr>
            <p:ph type="title" hasCustomPrompt="1"/>
          </p:nvPr>
        </p:nvSpPr>
        <p:spPr/>
        <p:txBody>
          <a:bodyPr/>
          <a:lstStyle/>
          <a:p>
            <a:r>
              <a:rPr lang="de-AT"/>
              <a:t>Titelmasterformat durch Klicken bearbeiten</a:t>
            </a:r>
            <a:endParaRPr lang="de-AT" dirty="0"/>
          </a:p>
        </p:txBody>
      </p:sp>
      <p:sp>
        <p:nvSpPr>
          <p:cNvPr id="5" name="Datumsplatzhalter 4">
            <a:extLst>
              <a:ext uri="{FF2B5EF4-FFF2-40B4-BE49-F238E27FC236}">
                <a16:creationId xmlns:a16="http://schemas.microsoft.com/office/drawing/2014/main" id="{F0F0EB77-7794-476F-A789-046E31D54594}"/>
              </a:ext>
            </a:extLst>
          </p:cNvPr>
          <p:cNvSpPr>
            <a:spLocks noGrp="1"/>
          </p:cNvSpPr>
          <p:nvPr>
            <p:ph type="dt" sz="half" idx="10"/>
          </p:nvPr>
        </p:nvSpPr>
        <p:spPr/>
        <p:txBody>
          <a:bodyPr/>
          <a:lstStyle/>
          <a:p>
            <a:fld id="{F82D9CAE-4FDC-4D42-B5BE-55EAC3F977F1}" type="datetime1">
              <a:rPr lang="de-AT" smtClean="0"/>
              <a:t>01.08.2024</a:t>
            </a:fld>
            <a:endParaRPr lang="de-AT" dirty="0"/>
          </a:p>
        </p:txBody>
      </p:sp>
      <p:sp>
        <p:nvSpPr>
          <p:cNvPr id="6" name="Fußzeilenplatzhalter 5">
            <a:extLst>
              <a:ext uri="{FF2B5EF4-FFF2-40B4-BE49-F238E27FC236}">
                <a16:creationId xmlns:a16="http://schemas.microsoft.com/office/drawing/2014/main" id="{05863198-3C17-40C2-B753-55A97E9815FF}"/>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7" name="Foliennummernplatzhalter 6">
            <a:extLst>
              <a:ext uri="{FF2B5EF4-FFF2-40B4-BE49-F238E27FC236}">
                <a16:creationId xmlns:a16="http://schemas.microsoft.com/office/drawing/2014/main" id="{BADB8466-B94C-4E9B-B815-550F62A0A213}"/>
              </a:ext>
            </a:extLst>
          </p:cNvPr>
          <p:cNvSpPr>
            <a:spLocks noGrp="1"/>
          </p:cNvSpPr>
          <p:nvPr>
            <p:ph type="sldNum" sz="quarter" idx="12"/>
          </p:nvPr>
        </p:nvSpPr>
        <p:spPr/>
        <p:txBody>
          <a:bodyPr/>
          <a:lstStyle/>
          <a:p>
            <a:fld id="{E53469B5-C180-4227-8051-48377B8E3CF1}" type="slidenum">
              <a:rPr lang="de-AT" smtClean="0"/>
              <a:t>‹Nr.›</a:t>
            </a:fld>
            <a:endParaRPr lang="de-AT" dirty="0"/>
          </a:p>
        </p:txBody>
      </p:sp>
      <p:sp>
        <p:nvSpPr>
          <p:cNvPr id="14" name="Bildplatzhalter 12">
            <a:extLst>
              <a:ext uri="{FF2B5EF4-FFF2-40B4-BE49-F238E27FC236}">
                <a16:creationId xmlns:a16="http://schemas.microsoft.com/office/drawing/2014/main" id="{0964FE8B-93B6-4BC4-BBBC-9B75021A79D8}"/>
              </a:ext>
            </a:extLst>
          </p:cNvPr>
          <p:cNvSpPr>
            <a:spLocks noGrp="1"/>
          </p:cNvSpPr>
          <p:nvPr>
            <p:ph type="pic" sz="quarter" idx="16"/>
          </p:nvPr>
        </p:nvSpPr>
        <p:spPr>
          <a:xfrm>
            <a:off x="2759456" y="1527175"/>
            <a:ext cx="1620000" cy="1443038"/>
          </a:xfrm>
        </p:spPr>
        <p:txBody>
          <a:bodyPr/>
          <a:lstStyle>
            <a:lvl1pPr marL="0" indent="0" algn="ctr">
              <a:buNone/>
              <a:defRPr>
                <a:solidFill>
                  <a:schemeClr val="tx2"/>
                </a:solidFill>
              </a:defRPr>
            </a:lvl1pPr>
          </a:lstStyle>
          <a:p>
            <a:r>
              <a:rPr lang="de-DE"/>
              <a:t>Bild durch Klicken auf Symbol hinzufügen</a:t>
            </a:r>
            <a:endParaRPr lang="de-AT" dirty="0"/>
          </a:p>
        </p:txBody>
      </p:sp>
      <p:sp>
        <p:nvSpPr>
          <p:cNvPr id="18" name="Bildplatzhalter 12">
            <a:extLst>
              <a:ext uri="{FF2B5EF4-FFF2-40B4-BE49-F238E27FC236}">
                <a16:creationId xmlns:a16="http://schemas.microsoft.com/office/drawing/2014/main" id="{CC97C896-2A9B-4881-9271-E4E3CACCC998}"/>
              </a:ext>
            </a:extLst>
          </p:cNvPr>
          <p:cNvSpPr>
            <a:spLocks noGrp="1"/>
          </p:cNvSpPr>
          <p:nvPr>
            <p:ph type="pic" sz="quarter" idx="17"/>
          </p:nvPr>
        </p:nvSpPr>
        <p:spPr>
          <a:xfrm>
            <a:off x="4782311" y="1527175"/>
            <a:ext cx="1620000" cy="1443038"/>
          </a:xfrm>
        </p:spPr>
        <p:txBody>
          <a:bodyPr/>
          <a:lstStyle>
            <a:lvl1pPr marL="0" indent="0" algn="ctr">
              <a:buNone/>
              <a:defRPr>
                <a:solidFill>
                  <a:schemeClr val="tx2"/>
                </a:solidFill>
              </a:defRPr>
            </a:lvl1pPr>
          </a:lstStyle>
          <a:p>
            <a:r>
              <a:rPr lang="de-DE"/>
              <a:t>Bild durch Klicken auf Symbol hinzufügen</a:t>
            </a:r>
            <a:endParaRPr lang="de-AT" dirty="0"/>
          </a:p>
        </p:txBody>
      </p:sp>
      <p:sp>
        <p:nvSpPr>
          <p:cNvPr id="21" name="Bildplatzhalter 12">
            <a:extLst>
              <a:ext uri="{FF2B5EF4-FFF2-40B4-BE49-F238E27FC236}">
                <a16:creationId xmlns:a16="http://schemas.microsoft.com/office/drawing/2014/main" id="{931E0872-DC46-495C-9C8A-14B2E64043D5}"/>
              </a:ext>
            </a:extLst>
          </p:cNvPr>
          <p:cNvSpPr>
            <a:spLocks noGrp="1"/>
          </p:cNvSpPr>
          <p:nvPr>
            <p:ph type="pic" sz="quarter" idx="20"/>
          </p:nvPr>
        </p:nvSpPr>
        <p:spPr>
          <a:xfrm>
            <a:off x="6805167" y="1527175"/>
            <a:ext cx="1620000" cy="1443038"/>
          </a:xfrm>
        </p:spPr>
        <p:txBody>
          <a:bodyPr/>
          <a:lstStyle>
            <a:lvl1pPr marL="0" indent="0" algn="ctr">
              <a:buNone/>
              <a:defRPr>
                <a:solidFill>
                  <a:schemeClr val="tx2"/>
                </a:solidFill>
              </a:defRPr>
            </a:lvl1pPr>
          </a:lstStyle>
          <a:p>
            <a:r>
              <a:rPr lang="de-DE"/>
              <a:t>Bild durch Klicken auf Symbol hinzufügen</a:t>
            </a:r>
            <a:endParaRPr lang="de-AT" dirty="0"/>
          </a:p>
        </p:txBody>
      </p:sp>
      <p:sp>
        <p:nvSpPr>
          <p:cNvPr id="25" name="Textplatzhalter 15">
            <a:extLst>
              <a:ext uri="{FF2B5EF4-FFF2-40B4-BE49-F238E27FC236}">
                <a16:creationId xmlns:a16="http://schemas.microsoft.com/office/drawing/2014/main" id="{DDDC9030-CF9B-42B6-87C3-C18F84BFA540}"/>
              </a:ext>
            </a:extLst>
          </p:cNvPr>
          <p:cNvSpPr>
            <a:spLocks noGrp="1"/>
          </p:cNvSpPr>
          <p:nvPr>
            <p:ph type="body" sz="quarter" idx="21" hasCustomPrompt="1"/>
          </p:nvPr>
        </p:nvSpPr>
        <p:spPr>
          <a:xfrm>
            <a:off x="736600" y="3116263"/>
            <a:ext cx="1619999" cy="1439862"/>
          </a:xfrm>
        </p:spPr>
        <p:txBody>
          <a:bodyPr/>
          <a:lstStyle>
            <a:lvl1pPr>
              <a:defRPr sz="1200"/>
            </a:lvl1pPr>
            <a:lvl2pPr>
              <a:defRPr sz="1200"/>
            </a:lvl2pPr>
            <a:lvl3pPr>
              <a:defRPr sz="1200"/>
            </a:lvl3pPr>
          </a:lstStyle>
          <a:p>
            <a:pPr lvl="0"/>
            <a:r>
              <a:rPr lang="de-AT"/>
              <a:t>Textmasterformat bearbeiten</a:t>
            </a:r>
          </a:p>
          <a:p>
            <a:pPr lvl="1"/>
            <a:r>
              <a:rPr lang="de-AT"/>
              <a:t>Zweite Ebene</a:t>
            </a:r>
          </a:p>
          <a:p>
            <a:pPr lvl="2"/>
            <a:r>
              <a:rPr lang="de-AT"/>
              <a:t>Dritte Ebene</a:t>
            </a:r>
            <a:endParaRPr lang="de-AT" dirty="0"/>
          </a:p>
        </p:txBody>
      </p:sp>
      <p:sp>
        <p:nvSpPr>
          <p:cNvPr id="28" name="Textplatzhalter 15">
            <a:extLst>
              <a:ext uri="{FF2B5EF4-FFF2-40B4-BE49-F238E27FC236}">
                <a16:creationId xmlns:a16="http://schemas.microsoft.com/office/drawing/2014/main" id="{5F2C7516-6BCF-4DC7-B27C-1FF2C84A7394}"/>
              </a:ext>
            </a:extLst>
          </p:cNvPr>
          <p:cNvSpPr>
            <a:spLocks noGrp="1"/>
          </p:cNvSpPr>
          <p:nvPr>
            <p:ph type="body" sz="quarter" idx="22" hasCustomPrompt="1"/>
          </p:nvPr>
        </p:nvSpPr>
        <p:spPr>
          <a:xfrm>
            <a:off x="2769440" y="3116263"/>
            <a:ext cx="1619999" cy="1439862"/>
          </a:xfrm>
        </p:spPr>
        <p:txBody>
          <a:bodyPr/>
          <a:lstStyle>
            <a:lvl1pPr>
              <a:defRPr sz="1200"/>
            </a:lvl1pPr>
            <a:lvl2pPr>
              <a:defRPr sz="1200"/>
            </a:lvl2pPr>
            <a:lvl3pPr>
              <a:defRPr sz="1200"/>
            </a:lvl3pPr>
          </a:lstStyle>
          <a:p>
            <a:pPr lvl="0"/>
            <a:r>
              <a:rPr lang="de-AT"/>
              <a:t>Textmasterformat bearbeiten</a:t>
            </a:r>
          </a:p>
          <a:p>
            <a:pPr lvl="1"/>
            <a:r>
              <a:rPr lang="de-AT"/>
              <a:t>Zweite Ebene</a:t>
            </a:r>
          </a:p>
          <a:p>
            <a:pPr lvl="2"/>
            <a:r>
              <a:rPr lang="de-AT"/>
              <a:t>Dritte Ebene</a:t>
            </a:r>
            <a:endParaRPr lang="de-AT" dirty="0"/>
          </a:p>
        </p:txBody>
      </p:sp>
      <p:sp>
        <p:nvSpPr>
          <p:cNvPr id="29" name="Textplatzhalter 15">
            <a:extLst>
              <a:ext uri="{FF2B5EF4-FFF2-40B4-BE49-F238E27FC236}">
                <a16:creationId xmlns:a16="http://schemas.microsoft.com/office/drawing/2014/main" id="{C684E9AE-BEB7-4A25-A358-1EA4271D5E82}"/>
              </a:ext>
            </a:extLst>
          </p:cNvPr>
          <p:cNvSpPr>
            <a:spLocks noGrp="1"/>
          </p:cNvSpPr>
          <p:nvPr>
            <p:ph type="body" sz="quarter" idx="23" hasCustomPrompt="1"/>
          </p:nvPr>
        </p:nvSpPr>
        <p:spPr>
          <a:xfrm>
            <a:off x="4787166" y="3116263"/>
            <a:ext cx="1619999" cy="1439862"/>
          </a:xfrm>
        </p:spPr>
        <p:txBody>
          <a:bodyPr/>
          <a:lstStyle>
            <a:lvl1pPr>
              <a:defRPr sz="1200"/>
            </a:lvl1pPr>
            <a:lvl2pPr>
              <a:defRPr sz="1200"/>
            </a:lvl2pPr>
            <a:lvl3pPr>
              <a:defRPr sz="1200"/>
            </a:lvl3pPr>
          </a:lstStyle>
          <a:p>
            <a:pPr lvl="0"/>
            <a:r>
              <a:rPr lang="de-AT"/>
              <a:t>Textmasterformat bearbeiten</a:t>
            </a:r>
          </a:p>
          <a:p>
            <a:pPr lvl="1"/>
            <a:r>
              <a:rPr lang="de-AT"/>
              <a:t>Zweite Ebene</a:t>
            </a:r>
          </a:p>
          <a:p>
            <a:pPr lvl="2"/>
            <a:r>
              <a:rPr lang="de-AT"/>
              <a:t>Dritte Ebene</a:t>
            </a:r>
            <a:endParaRPr lang="de-AT" dirty="0"/>
          </a:p>
        </p:txBody>
      </p:sp>
      <p:sp>
        <p:nvSpPr>
          <p:cNvPr id="30" name="Textplatzhalter 15">
            <a:extLst>
              <a:ext uri="{FF2B5EF4-FFF2-40B4-BE49-F238E27FC236}">
                <a16:creationId xmlns:a16="http://schemas.microsoft.com/office/drawing/2014/main" id="{7F22FED2-2C96-438F-B75F-2A353B83E466}"/>
              </a:ext>
            </a:extLst>
          </p:cNvPr>
          <p:cNvSpPr>
            <a:spLocks noGrp="1"/>
          </p:cNvSpPr>
          <p:nvPr>
            <p:ph type="body" sz="quarter" idx="24" hasCustomPrompt="1"/>
          </p:nvPr>
        </p:nvSpPr>
        <p:spPr>
          <a:xfrm>
            <a:off x="6804891" y="3116263"/>
            <a:ext cx="1619999" cy="1439862"/>
          </a:xfrm>
        </p:spPr>
        <p:txBody>
          <a:bodyPr/>
          <a:lstStyle>
            <a:lvl1pPr>
              <a:defRPr sz="1200"/>
            </a:lvl1pPr>
            <a:lvl2pPr>
              <a:defRPr sz="1200"/>
            </a:lvl2pPr>
            <a:lvl3pPr>
              <a:defRPr sz="1200"/>
            </a:lvl3pPr>
          </a:lstStyle>
          <a:p>
            <a:pPr lvl="0"/>
            <a:r>
              <a:rPr lang="de-AT"/>
              <a:t>Textmasterformat bearbeiten</a:t>
            </a:r>
          </a:p>
          <a:p>
            <a:pPr lvl="1"/>
            <a:r>
              <a:rPr lang="de-AT"/>
              <a:t>Zweite Ebene</a:t>
            </a:r>
          </a:p>
          <a:p>
            <a:pPr lvl="2"/>
            <a:r>
              <a:rPr lang="de-AT"/>
              <a:t>Dritte Ebene</a:t>
            </a:r>
            <a:endParaRPr lang="de-AT" dirty="0"/>
          </a:p>
        </p:txBody>
      </p:sp>
    </p:spTree>
    <p:extLst>
      <p:ext uri="{BB962C8B-B14F-4D97-AF65-F5344CB8AC3E}">
        <p14:creationId xmlns:p14="http://schemas.microsoft.com/office/powerpoint/2010/main" val="4258933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rei Inhalte mit Überschrifte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DF059A-1941-4A7D-BF88-85CA6C4F45F0}"/>
              </a:ext>
            </a:extLst>
          </p:cNvPr>
          <p:cNvSpPr>
            <a:spLocks noGrp="1"/>
          </p:cNvSpPr>
          <p:nvPr>
            <p:ph type="title" hasCustomPrompt="1"/>
          </p:nvPr>
        </p:nvSpPr>
        <p:spPr/>
        <p:txBody>
          <a:bodyPr/>
          <a:lstStyle/>
          <a:p>
            <a:r>
              <a:rPr lang="de-AT"/>
              <a:t>Titelmasterformat durch Klicken bearbeiten</a:t>
            </a:r>
            <a:endParaRPr lang="de-AT" dirty="0"/>
          </a:p>
        </p:txBody>
      </p:sp>
      <p:sp>
        <p:nvSpPr>
          <p:cNvPr id="5" name="Datumsplatzhalter 4">
            <a:extLst>
              <a:ext uri="{FF2B5EF4-FFF2-40B4-BE49-F238E27FC236}">
                <a16:creationId xmlns:a16="http://schemas.microsoft.com/office/drawing/2014/main" id="{F0F0EB77-7794-476F-A789-046E31D54594}"/>
              </a:ext>
            </a:extLst>
          </p:cNvPr>
          <p:cNvSpPr>
            <a:spLocks noGrp="1"/>
          </p:cNvSpPr>
          <p:nvPr>
            <p:ph type="dt" sz="half" idx="10"/>
          </p:nvPr>
        </p:nvSpPr>
        <p:spPr/>
        <p:txBody>
          <a:bodyPr/>
          <a:lstStyle/>
          <a:p>
            <a:fld id="{D75D1CAB-A165-45A5-8397-D7B0368565D0}" type="datetime1">
              <a:rPr lang="de-AT" smtClean="0"/>
              <a:t>01.08.2024</a:t>
            </a:fld>
            <a:endParaRPr lang="de-AT" dirty="0"/>
          </a:p>
        </p:txBody>
      </p:sp>
      <p:sp>
        <p:nvSpPr>
          <p:cNvPr id="6" name="Fußzeilenplatzhalter 5">
            <a:extLst>
              <a:ext uri="{FF2B5EF4-FFF2-40B4-BE49-F238E27FC236}">
                <a16:creationId xmlns:a16="http://schemas.microsoft.com/office/drawing/2014/main" id="{05863198-3C17-40C2-B753-55A97E9815FF}"/>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7" name="Foliennummernplatzhalter 6">
            <a:extLst>
              <a:ext uri="{FF2B5EF4-FFF2-40B4-BE49-F238E27FC236}">
                <a16:creationId xmlns:a16="http://schemas.microsoft.com/office/drawing/2014/main" id="{BADB8466-B94C-4E9B-B815-550F62A0A213}"/>
              </a:ext>
            </a:extLst>
          </p:cNvPr>
          <p:cNvSpPr>
            <a:spLocks noGrp="1"/>
          </p:cNvSpPr>
          <p:nvPr>
            <p:ph type="sldNum" sz="quarter" idx="12"/>
          </p:nvPr>
        </p:nvSpPr>
        <p:spPr/>
        <p:txBody>
          <a:bodyPr/>
          <a:lstStyle/>
          <a:p>
            <a:fld id="{E53469B5-C180-4227-8051-48377B8E3CF1}" type="slidenum">
              <a:rPr lang="de-AT" smtClean="0"/>
              <a:t>‹Nr.›</a:t>
            </a:fld>
            <a:endParaRPr lang="de-AT" dirty="0"/>
          </a:p>
        </p:txBody>
      </p:sp>
      <p:sp>
        <p:nvSpPr>
          <p:cNvPr id="15" name="Textplatzhalter 15">
            <a:extLst>
              <a:ext uri="{FF2B5EF4-FFF2-40B4-BE49-F238E27FC236}">
                <a16:creationId xmlns:a16="http://schemas.microsoft.com/office/drawing/2014/main" id="{A3CCF484-D439-4AF8-99D7-7CEA0E8F1496}"/>
              </a:ext>
            </a:extLst>
          </p:cNvPr>
          <p:cNvSpPr>
            <a:spLocks noGrp="1"/>
          </p:cNvSpPr>
          <p:nvPr>
            <p:ph type="body" sz="quarter" idx="17" hasCustomPrompt="1"/>
          </p:nvPr>
        </p:nvSpPr>
        <p:spPr>
          <a:xfrm>
            <a:off x="736600" y="1527175"/>
            <a:ext cx="2304001" cy="467880"/>
          </a:xfrm>
        </p:spPr>
        <p:txBody>
          <a:bodyPr/>
          <a:lstStyle>
            <a:lvl1pPr marL="0" indent="0">
              <a:buNone/>
              <a:defRPr b="1"/>
            </a:lvl1pPr>
            <a:lvl2pPr marL="144000" indent="0">
              <a:buNone/>
              <a:defRPr/>
            </a:lvl2pPr>
          </a:lstStyle>
          <a:p>
            <a:pPr lvl="0"/>
            <a:r>
              <a:rPr lang="de-AT"/>
              <a:t>Textmasterformat bearbeiten</a:t>
            </a:r>
            <a:endParaRPr lang="de-AT" dirty="0"/>
          </a:p>
        </p:txBody>
      </p:sp>
      <p:sp>
        <p:nvSpPr>
          <p:cNvPr id="16" name="Textplatzhalter 15">
            <a:extLst>
              <a:ext uri="{FF2B5EF4-FFF2-40B4-BE49-F238E27FC236}">
                <a16:creationId xmlns:a16="http://schemas.microsoft.com/office/drawing/2014/main" id="{75F93C75-38F0-4ED6-A6F7-EFAB1F28DCA0}"/>
              </a:ext>
            </a:extLst>
          </p:cNvPr>
          <p:cNvSpPr>
            <a:spLocks noGrp="1"/>
          </p:cNvSpPr>
          <p:nvPr>
            <p:ph type="body" sz="quarter" idx="19" hasCustomPrompt="1"/>
          </p:nvPr>
        </p:nvSpPr>
        <p:spPr>
          <a:xfrm>
            <a:off x="3419999" y="1527175"/>
            <a:ext cx="2304001" cy="467880"/>
          </a:xfrm>
        </p:spPr>
        <p:txBody>
          <a:bodyPr/>
          <a:lstStyle>
            <a:lvl1pPr marL="0" indent="0">
              <a:buNone/>
              <a:defRPr b="1"/>
            </a:lvl1pPr>
            <a:lvl2pPr marL="144000" indent="0">
              <a:buNone/>
              <a:defRPr/>
            </a:lvl2pPr>
          </a:lstStyle>
          <a:p>
            <a:pPr lvl="0"/>
            <a:r>
              <a:rPr lang="de-AT"/>
              <a:t>Textmasterformat bearbeiten</a:t>
            </a:r>
            <a:endParaRPr lang="de-AT" dirty="0"/>
          </a:p>
        </p:txBody>
      </p:sp>
      <p:sp>
        <p:nvSpPr>
          <p:cNvPr id="17" name="Textplatzhalter 15">
            <a:extLst>
              <a:ext uri="{FF2B5EF4-FFF2-40B4-BE49-F238E27FC236}">
                <a16:creationId xmlns:a16="http://schemas.microsoft.com/office/drawing/2014/main" id="{07A9B07E-868E-41ED-8FD6-D193AF336263}"/>
              </a:ext>
            </a:extLst>
          </p:cNvPr>
          <p:cNvSpPr>
            <a:spLocks noGrp="1"/>
          </p:cNvSpPr>
          <p:nvPr>
            <p:ph type="body" sz="quarter" idx="20" hasCustomPrompt="1"/>
          </p:nvPr>
        </p:nvSpPr>
        <p:spPr>
          <a:xfrm>
            <a:off x="6123195" y="1527175"/>
            <a:ext cx="2304001" cy="467880"/>
          </a:xfrm>
        </p:spPr>
        <p:txBody>
          <a:bodyPr/>
          <a:lstStyle>
            <a:lvl1pPr marL="0" indent="0">
              <a:buNone/>
              <a:defRPr b="1"/>
            </a:lvl1pPr>
            <a:lvl2pPr marL="144000" indent="0">
              <a:buNone/>
              <a:defRPr/>
            </a:lvl2pPr>
          </a:lstStyle>
          <a:p>
            <a:pPr lvl="0"/>
            <a:r>
              <a:rPr lang="de-AT"/>
              <a:t>Textmasterformat bearbeiten</a:t>
            </a:r>
            <a:endParaRPr lang="de-AT" dirty="0"/>
          </a:p>
        </p:txBody>
      </p:sp>
      <p:sp>
        <p:nvSpPr>
          <p:cNvPr id="9" name="Inhaltsplatzhalter 8">
            <a:extLst>
              <a:ext uri="{FF2B5EF4-FFF2-40B4-BE49-F238E27FC236}">
                <a16:creationId xmlns:a16="http://schemas.microsoft.com/office/drawing/2014/main" id="{3447D7D5-AA85-4440-8440-1D81CB94530E}"/>
              </a:ext>
            </a:extLst>
          </p:cNvPr>
          <p:cNvSpPr>
            <a:spLocks noGrp="1"/>
          </p:cNvSpPr>
          <p:nvPr>
            <p:ph sz="quarter" idx="21" hasCustomPrompt="1"/>
          </p:nvPr>
        </p:nvSpPr>
        <p:spPr>
          <a:xfrm>
            <a:off x="736600" y="2146300"/>
            <a:ext cx="2303463" cy="2409825"/>
          </a:xfrm>
        </p:spPr>
        <p:txBody>
          <a:bodyPr/>
          <a:lstStyle/>
          <a:p>
            <a:pPr lvl="0"/>
            <a:r>
              <a:rPr lang="de-AT" dirty="0"/>
              <a:t>Formatvorlagen des Textmasters bearbeiten</a:t>
            </a:r>
          </a:p>
          <a:p>
            <a:pPr lvl="1"/>
            <a:r>
              <a:rPr lang="de-AT" dirty="0"/>
              <a:t>Zweite Ebene</a:t>
            </a:r>
          </a:p>
          <a:p>
            <a:pPr lvl="2"/>
            <a:r>
              <a:rPr lang="de-AT" dirty="0"/>
              <a:t>Dritte Ebene</a:t>
            </a:r>
          </a:p>
        </p:txBody>
      </p:sp>
      <p:sp>
        <p:nvSpPr>
          <p:cNvPr id="18" name="Inhaltsplatzhalter 8">
            <a:extLst>
              <a:ext uri="{FF2B5EF4-FFF2-40B4-BE49-F238E27FC236}">
                <a16:creationId xmlns:a16="http://schemas.microsoft.com/office/drawing/2014/main" id="{FC7741F3-7BD4-4444-85A2-EF57946830BE}"/>
              </a:ext>
            </a:extLst>
          </p:cNvPr>
          <p:cNvSpPr>
            <a:spLocks noGrp="1"/>
          </p:cNvSpPr>
          <p:nvPr>
            <p:ph sz="quarter" idx="22" hasCustomPrompt="1"/>
          </p:nvPr>
        </p:nvSpPr>
        <p:spPr>
          <a:xfrm>
            <a:off x="3420537" y="2146300"/>
            <a:ext cx="2303463" cy="2409825"/>
          </a:xfrm>
        </p:spPr>
        <p:txBody>
          <a:bodyPr/>
          <a:lstStyle/>
          <a:p>
            <a:pPr lvl="0"/>
            <a:r>
              <a:rPr lang="de-AT" dirty="0"/>
              <a:t>Formatvorlagen des Textmasters bearbeiten</a:t>
            </a:r>
          </a:p>
          <a:p>
            <a:pPr lvl="1"/>
            <a:r>
              <a:rPr lang="de-AT" dirty="0"/>
              <a:t>Zweite Ebene</a:t>
            </a:r>
          </a:p>
          <a:p>
            <a:pPr lvl="2"/>
            <a:r>
              <a:rPr lang="de-AT" dirty="0"/>
              <a:t>Dritte Ebene</a:t>
            </a:r>
          </a:p>
        </p:txBody>
      </p:sp>
      <p:sp>
        <p:nvSpPr>
          <p:cNvPr id="19" name="Inhaltsplatzhalter 8">
            <a:extLst>
              <a:ext uri="{FF2B5EF4-FFF2-40B4-BE49-F238E27FC236}">
                <a16:creationId xmlns:a16="http://schemas.microsoft.com/office/drawing/2014/main" id="{22432E4A-F9FF-4EBA-B6AD-B49BBEDDEC1B}"/>
              </a:ext>
            </a:extLst>
          </p:cNvPr>
          <p:cNvSpPr>
            <a:spLocks noGrp="1"/>
          </p:cNvSpPr>
          <p:nvPr>
            <p:ph sz="quarter" idx="23" hasCustomPrompt="1"/>
          </p:nvPr>
        </p:nvSpPr>
        <p:spPr>
          <a:xfrm>
            <a:off x="6123733" y="2146300"/>
            <a:ext cx="2303463" cy="2409825"/>
          </a:xfrm>
        </p:spPr>
        <p:txBody>
          <a:bodyPr/>
          <a:lstStyle/>
          <a:p>
            <a:pPr lvl="0"/>
            <a:r>
              <a:rPr lang="de-AT" dirty="0"/>
              <a:t>Formatvorlagen des Textmasters bearbeiten</a:t>
            </a:r>
          </a:p>
          <a:p>
            <a:pPr lvl="1"/>
            <a:r>
              <a:rPr lang="de-AT" dirty="0"/>
              <a:t>Zweite Ebene</a:t>
            </a:r>
          </a:p>
          <a:p>
            <a:pPr lvl="2"/>
            <a:r>
              <a:rPr lang="de-AT" dirty="0"/>
              <a:t>Dritte Ebene</a:t>
            </a:r>
          </a:p>
        </p:txBody>
      </p:sp>
    </p:spTree>
    <p:extLst>
      <p:ext uri="{BB962C8B-B14F-4D97-AF65-F5344CB8AC3E}">
        <p14:creationId xmlns:p14="http://schemas.microsoft.com/office/powerpoint/2010/main" val="38974461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Vier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DF059A-1941-4A7D-BF88-85CA6C4F45F0}"/>
              </a:ext>
            </a:extLst>
          </p:cNvPr>
          <p:cNvSpPr>
            <a:spLocks noGrp="1"/>
          </p:cNvSpPr>
          <p:nvPr>
            <p:ph type="title" hasCustomPrompt="1"/>
          </p:nvPr>
        </p:nvSpPr>
        <p:spPr/>
        <p:txBody>
          <a:bodyPr/>
          <a:lstStyle/>
          <a:p>
            <a:r>
              <a:rPr lang="de-AT"/>
              <a:t>Titelmasterformat durch Klicken bearbeiten</a:t>
            </a:r>
            <a:endParaRPr lang="de-AT" dirty="0"/>
          </a:p>
        </p:txBody>
      </p:sp>
      <p:sp>
        <p:nvSpPr>
          <p:cNvPr id="3" name="Inhaltsplatzhalter 2">
            <a:extLst>
              <a:ext uri="{FF2B5EF4-FFF2-40B4-BE49-F238E27FC236}">
                <a16:creationId xmlns:a16="http://schemas.microsoft.com/office/drawing/2014/main" id="{20D1AE8B-0B7F-443F-8C2F-3CEE422FDF7A}"/>
              </a:ext>
            </a:extLst>
          </p:cNvPr>
          <p:cNvSpPr>
            <a:spLocks noGrp="1"/>
          </p:cNvSpPr>
          <p:nvPr>
            <p:ph sz="half" idx="1" hasCustomPrompt="1"/>
          </p:nvPr>
        </p:nvSpPr>
        <p:spPr>
          <a:xfrm>
            <a:off x="736600" y="1527174"/>
            <a:ext cx="3668712" cy="1440000"/>
          </a:xfrm>
        </p:spPr>
        <p:txBody>
          <a:bodyPr/>
          <a:lstStyle>
            <a:lvl1pPr>
              <a:defRPr sz="1400"/>
            </a:lvl1pPr>
            <a:lvl2pPr>
              <a:defRPr sz="1400"/>
            </a:lvl2pPr>
            <a:lvl3pPr>
              <a:defRPr sz="1400"/>
            </a:lvl3pPr>
            <a:lvl4pPr>
              <a:defRPr sz="1400"/>
            </a:lvl4pPr>
            <a:lvl5pPr>
              <a:defRPr sz="1400"/>
            </a:lvl5pPr>
          </a:lstStyle>
          <a:p>
            <a:pPr lvl="0"/>
            <a:r>
              <a:rPr lang="de-AT"/>
              <a:t>Textmasterformat bearbeiten</a:t>
            </a:r>
          </a:p>
          <a:p>
            <a:pPr lvl="1"/>
            <a:r>
              <a:rPr lang="de-AT"/>
              <a:t>Zweite Ebene</a:t>
            </a:r>
          </a:p>
          <a:p>
            <a:pPr lvl="2"/>
            <a:r>
              <a:rPr lang="de-AT"/>
              <a:t>Dritte Ebene</a:t>
            </a:r>
            <a:endParaRPr lang="de-AT" dirty="0"/>
          </a:p>
        </p:txBody>
      </p:sp>
      <p:sp>
        <p:nvSpPr>
          <p:cNvPr id="4" name="Inhaltsplatzhalter 3">
            <a:extLst>
              <a:ext uri="{FF2B5EF4-FFF2-40B4-BE49-F238E27FC236}">
                <a16:creationId xmlns:a16="http://schemas.microsoft.com/office/drawing/2014/main" id="{478C7300-D35E-41E8-ADDB-4850FB726266}"/>
              </a:ext>
            </a:extLst>
          </p:cNvPr>
          <p:cNvSpPr>
            <a:spLocks noGrp="1"/>
          </p:cNvSpPr>
          <p:nvPr>
            <p:ph sz="half" idx="2" hasCustomPrompt="1"/>
          </p:nvPr>
        </p:nvSpPr>
        <p:spPr>
          <a:xfrm>
            <a:off x="4738687" y="1527174"/>
            <a:ext cx="3686176" cy="1440000"/>
          </a:xfrm>
        </p:spPr>
        <p:txBody>
          <a:bodyPr/>
          <a:lstStyle>
            <a:lvl1pPr>
              <a:defRPr sz="1400"/>
            </a:lvl1pPr>
            <a:lvl2pPr>
              <a:defRPr sz="1400"/>
            </a:lvl2pPr>
            <a:lvl3pPr>
              <a:defRPr sz="1400"/>
            </a:lvl3pPr>
            <a:lvl4pPr>
              <a:defRPr sz="1400"/>
            </a:lvl4pPr>
            <a:lvl5pPr>
              <a:defRPr sz="1400"/>
            </a:lvl5pPr>
          </a:lstStyle>
          <a:p>
            <a:pPr lvl="0"/>
            <a:r>
              <a:rPr lang="de-AT"/>
              <a:t>Textmasterformat bearbeiten</a:t>
            </a:r>
          </a:p>
          <a:p>
            <a:pPr lvl="1"/>
            <a:r>
              <a:rPr lang="de-AT"/>
              <a:t>Zweite Ebene</a:t>
            </a:r>
          </a:p>
          <a:p>
            <a:pPr lvl="2"/>
            <a:r>
              <a:rPr lang="de-AT"/>
              <a:t>Dritte Ebene</a:t>
            </a:r>
            <a:endParaRPr lang="de-AT" dirty="0"/>
          </a:p>
        </p:txBody>
      </p:sp>
      <p:sp>
        <p:nvSpPr>
          <p:cNvPr id="5" name="Datumsplatzhalter 4">
            <a:extLst>
              <a:ext uri="{FF2B5EF4-FFF2-40B4-BE49-F238E27FC236}">
                <a16:creationId xmlns:a16="http://schemas.microsoft.com/office/drawing/2014/main" id="{F0F0EB77-7794-476F-A789-046E31D54594}"/>
              </a:ext>
            </a:extLst>
          </p:cNvPr>
          <p:cNvSpPr>
            <a:spLocks noGrp="1"/>
          </p:cNvSpPr>
          <p:nvPr>
            <p:ph type="dt" sz="half" idx="10"/>
          </p:nvPr>
        </p:nvSpPr>
        <p:spPr/>
        <p:txBody>
          <a:bodyPr/>
          <a:lstStyle/>
          <a:p>
            <a:fld id="{43828E26-7584-426E-BEEB-DDAA0F6EED1B}" type="datetime1">
              <a:rPr lang="de-AT" smtClean="0"/>
              <a:t>01.08.2024</a:t>
            </a:fld>
            <a:endParaRPr lang="de-AT" dirty="0"/>
          </a:p>
        </p:txBody>
      </p:sp>
      <p:sp>
        <p:nvSpPr>
          <p:cNvPr id="6" name="Fußzeilenplatzhalter 5">
            <a:extLst>
              <a:ext uri="{FF2B5EF4-FFF2-40B4-BE49-F238E27FC236}">
                <a16:creationId xmlns:a16="http://schemas.microsoft.com/office/drawing/2014/main" id="{05863198-3C17-40C2-B753-55A97E9815FF}"/>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7" name="Foliennummernplatzhalter 6">
            <a:extLst>
              <a:ext uri="{FF2B5EF4-FFF2-40B4-BE49-F238E27FC236}">
                <a16:creationId xmlns:a16="http://schemas.microsoft.com/office/drawing/2014/main" id="{BADB8466-B94C-4E9B-B815-550F62A0A213}"/>
              </a:ext>
            </a:extLst>
          </p:cNvPr>
          <p:cNvSpPr>
            <a:spLocks noGrp="1"/>
          </p:cNvSpPr>
          <p:nvPr>
            <p:ph type="sldNum" sz="quarter" idx="12"/>
          </p:nvPr>
        </p:nvSpPr>
        <p:spPr/>
        <p:txBody>
          <a:bodyPr/>
          <a:lstStyle/>
          <a:p>
            <a:fld id="{E53469B5-C180-4227-8051-48377B8E3CF1}" type="slidenum">
              <a:rPr lang="de-AT" smtClean="0"/>
              <a:t>‹Nr.›</a:t>
            </a:fld>
            <a:endParaRPr lang="de-AT" dirty="0"/>
          </a:p>
        </p:txBody>
      </p:sp>
      <p:sp>
        <p:nvSpPr>
          <p:cNvPr id="8" name="Inhaltsplatzhalter 2">
            <a:extLst>
              <a:ext uri="{FF2B5EF4-FFF2-40B4-BE49-F238E27FC236}">
                <a16:creationId xmlns:a16="http://schemas.microsoft.com/office/drawing/2014/main" id="{9EE80469-4037-4CA5-A3FF-1325E225CDB6}"/>
              </a:ext>
            </a:extLst>
          </p:cNvPr>
          <p:cNvSpPr>
            <a:spLocks noGrp="1"/>
          </p:cNvSpPr>
          <p:nvPr>
            <p:ph sz="half" idx="13" hasCustomPrompt="1"/>
          </p:nvPr>
        </p:nvSpPr>
        <p:spPr>
          <a:xfrm>
            <a:off x="736600" y="3116125"/>
            <a:ext cx="3668712" cy="1440000"/>
          </a:xfrm>
        </p:spPr>
        <p:txBody>
          <a:bodyPr/>
          <a:lstStyle>
            <a:lvl1pPr>
              <a:defRPr sz="1400"/>
            </a:lvl1pPr>
            <a:lvl2pPr>
              <a:defRPr sz="1400"/>
            </a:lvl2pPr>
            <a:lvl3pPr>
              <a:defRPr sz="1400"/>
            </a:lvl3pPr>
            <a:lvl4pPr>
              <a:defRPr sz="1400"/>
            </a:lvl4pPr>
            <a:lvl5pPr>
              <a:defRPr sz="1400"/>
            </a:lvl5pPr>
          </a:lstStyle>
          <a:p>
            <a:pPr lvl="0"/>
            <a:r>
              <a:rPr lang="de-AT"/>
              <a:t>Textmasterformat bearbeiten</a:t>
            </a:r>
          </a:p>
          <a:p>
            <a:pPr lvl="1"/>
            <a:r>
              <a:rPr lang="de-AT"/>
              <a:t>Zweite Ebene</a:t>
            </a:r>
          </a:p>
          <a:p>
            <a:pPr lvl="2"/>
            <a:r>
              <a:rPr lang="de-AT"/>
              <a:t>Dritte Ebene</a:t>
            </a:r>
            <a:endParaRPr lang="de-AT" dirty="0"/>
          </a:p>
        </p:txBody>
      </p:sp>
      <p:sp>
        <p:nvSpPr>
          <p:cNvPr id="9" name="Inhaltsplatzhalter 3">
            <a:extLst>
              <a:ext uri="{FF2B5EF4-FFF2-40B4-BE49-F238E27FC236}">
                <a16:creationId xmlns:a16="http://schemas.microsoft.com/office/drawing/2014/main" id="{6A6E04A0-B015-4720-933D-DF1F33496938}"/>
              </a:ext>
            </a:extLst>
          </p:cNvPr>
          <p:cNvSpPr>
            <a:spLocks noGrp="1"/>
          </p:cNvSpPr>
          <p:nvPr>
            <p:ph sz="half" idx="14" hasCustomPrompt="1"/>
          </p:nvPr>
        </p:nvSpPr>
        <p:spPr>
          <a:xfrm>
            <a:off x="4738687" y="3116125"/>
            <a:ext cx="3686176" cy="1440000"/>
          </a:xfrm>
        </p:spPr>
        <p:txBody>
          <a:bodyPr/>
          <a:lstStyle>
            <a:lvl1pPr>
              <a:defRPr sz="1400"/>
            </a:lvl1pPr>
            <a:lvl2pPr>
              <a:defRPr sz="1400"/>
            </a:lvl2pPr>
            <a:lvl3pPr>
              <a:defRPr sz="1400"/>
            </a:lvl3pPr>
            <a:lvl4pPr>
              <a:defRPr sz="1400"/>
            </a:lvl4pPr>
            <a:lvl5pPr>
              <a:defRPr sz="1400"/>
            </a:lvl5pPr>
          </a:lstStyle>
          <a:p>
            <a:pPr lvl="0"/>
            <a:r>
              <a:rPr lang="de-AT"/>
              <a:t>Textmasterformat bearbeiten</a:t>
            </a:r>
          </a:p>
          <a:p>
            <a:pPr lvl="1"/>
            <a:r>
              <a:rPr lang="de-AT"/>
              <a:t>Zweite Ebene</a:t>
            </a:r>
          </a:p>
          <a:p>
            <a:pPr lvl="2"/>
            <a:r>
              <a:rPr lang="de-AT"/>
              <a:t>Dritte Ebene</a:t>
            </a:r>
            <a:endParaRPr lang="de-AT" dirty="0"/>
          </a:p>
        </p:txBody>
      </p:sp>
    </p:spTree>
    <p:extLst>
      <p:ext uri="{BB962C8B-B14F-4D97-AF65-F5344CB8AC3E}">
        <p14:creationId xmlns:p14="http://schemas.microsoft.com/office/powerpoint/2010/main" val="93255401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ept. AS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8" name="Textplatzhalter 4">
            <a:extLst>
              <a:ext uri="{FF2B5EF4-FFF2-40B4-BE49-F238E27FC236}">
                <a16:creationId xmlns:a16="http://schemas.microsoft.com/office/drawing/2014/main" id="{C1D6EF4D-631D-4362-81AC-26961EA8E6F1}"/>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29A691ED-D39C-C4CE-4DBE-98B3785DC5FE}"/>
              </a:ext>
            </a:extLst>
          </p:cNvPr>
          <p:cNvGrpSpPr/>
          <p:nvPr userDrawn="1"/>
        </p:nvGrpSpPr>
        <p:grpSpPr>
          <a:xfrm>
            <a:off x="5122057" y="431641"/>
            <a:ext cx="1512000" cy="4450956"/>
            <a:chOff x="5122057" y="431641"/>
            <a:chExt cx="1512000" cy="4450956"/>
          </a:xfrm>
        </p:grpSpPr>
        <p:pic>
          <p:nvPicPr>
            <p:cNvPr id="5" name="Grafik 4">
              <a:extLst>
                <a:ext uri="{FF2B5EF4-FFF2-40B4-BE49-F238E27FC236}">
                  <a16:creationId xmlns:a16="http://schemas.microsoft.com/office/drawing/2014/main" id="{7CCD7AF6-155C-C1A9-025A-CD983D85C9B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2057" y="1046163"/>
              <a:ext cx="1512000" cy="461106"/>
            </a:xfrm>
            <a:prstGeom prst="rect">
              <a:avLst/>
            </a:prstGeom>
          </p:spPr>
        </p:pic>
        <p:grpSp>
          <p:nvGrpSpPr>
            <p:cNvPr id="6" name="Gruppieren 5">
              <a:extLst>
                <a:ext uri="{FF2B5EF4-FFF2-40B4-BE49-F238E27FC236}">
                  <a16:creationId xmlns:a16="http://schemas.microsoft.com/office/drawing/2014/main" id="{A3D7336D-44B8-4C55-37B6-241F1EC51597}"/>
                </a:ext>
              </a:extLst>
            </p:cNvPr>
            <p:cNvGrpSpPr/>
            <p:nvPr userDrawn="1"/>
          </p:nvGrpSpPr>
          <p:grpSpPr>
            <a:xfrm>
              <a:off x="5462966" y="431641"/>
              <a:ext cx="813642" cy="4450956"/>
              <a:chOff x="5462966" y="431641"/>
              <a:chExt cx="813642" cy="4450956"/>
            </a:xfrm>
          </p:grpSpPr>
          <p:pic>
            <p:nvPicPr>
              <p:cNvPr id="7" name="Grafik 6">
                <a:extLst>
                  <a:ext uri="{FF2B5EF4-FFF2-40B4-BE49-F238E27FC236}">
                    <a16:creationId xmlns:a16="http://schemas.microsoft.com/office/drawing/2014/main" id="{333B2D55-E6D8-9996-60B5-2EF3D125AD7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9" name="Grafik 8">
                <a:extLst>
                  <a:ext uri="{FF2B5EF4-FFF2-40B4-BE49-F238E27FC236}">
                    <a16:creationId xmlns:a16="http://schemas.microsoft.com/office/drawing/2014/main" id="{90C9AA30-BCB9-A510-F28A-4654FA3B06EF}"/>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26437776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2AF221-57D3-4A56-BA74-8EA148F1DD40}"/>
              </a:ext>
            </a:extLst>
          </p:cNvPr>
          <p:cNvSpPr>
            <a:spLocks noGrp="1"/>
          </p:cNvSpPr>
          <p:nvPr>
            <p:ph type="title" hasCustomPrompt="1"/>
          </p:nvPr>
        </p:nvSpPr>
        <p:spPr/>
        <p:txBody>
          <a:bodyPr/>
          <a:lstStyle/>
          <a:p>
            <a:r>
              <a:rPr lang="de-AT"/>
              <a:t>Titelmasterformat durch Klicken bearbeiten</a:t>
            </a:r>
            <a:endParaRPr lang="de-AT" dirty="0"/>
          </a:p>
        </p:txBody>
      </p:sp>
      <p:sp>
        <p:nvSpPr>
          <p:cNvPr id="3" name="Inhaltsplatzhalter 2">
            <a:extLst>
              <a:ext uri="{FF2B5EF4-FFF2-40B4-BE49-F238E27FC236}">
                <a16:creationId xmlns:a16="http://schemas.microsoft.com/office/drawing/2014/main" id="{920E81E6-5DAF-42C7-B85C-93757488BB12}"/>
              </a:ext>
            </a:extLst>
          </p:cNvPr>
          <p:cNvSpPr>
            <a:spLocks noGrp="1"/>
          </p:cNvSpPr>
          <p:nvPr>
            <p:ph idx="1" hasCustomPrompt="1"/>
          </p:nvPr>
        </p:nvSpPr>
        <p:spPr>
          <a:xfrm>
            <a:off x="737980" y="1527175"/>
            <a:ext cx="5778708" cy="2719389"/>
          </a:xfrm>
        </p:spPr>
        <p:txBody>
          <a:bodyPr/>
          <a:lstStyle/>
          <a:p>
            <a:pPr lvl="0"/>
            <a:r>
              <a:rPr lang="de-AT"/>
              <a:t>Textmasterformat bearbeiten</a:t>
            </a:r>
          </a:p>
          <a:p>
            <a:pPr lvl="1"/>
            <a:r>
              <a:rPr lang="de-AT"/>
              <a:t>Zweite Ebene</a:t>
            </a:r>
          </a:p>
          <a:p>
            <a:pPr lvl="2"/>
            <a:r>
              <a:rPr lang="de-AT"/>
              <a:t>Dritte Ebene</a:t>
            </a:r>
          </a:p>
          <a:p>
            <a:pPr lvl="3"/>
            <a:r>
              <a:rPr lang="de-AT"/>
              <a:t>Vierte Ebene</a:t>
            </a:r>
          </a:p>
          <a:p>
            <a:pPr lvl="4"/>
            <a:r>
              <a:rPr lang="de-AT"/>
              <a:t>Fünfte Ebene</a:t>
            </a:r>
            <a:endParaRPr lang="de-AT" dirty="0"/>
          </a:p>
        </p:txBody>
      </p:sp>
      <p:sp>
        <p:nvSpPr>
          <p:cNvPr id="4" name="Datumsplatzhalter 3">
            <a:extLst>
              <a:ext uri="{FF2B5EF4-FFF2-40B4-BE49-F238E27FC236}">
                <a16:creationId xmlns:a16="http://schemas.microsoft.com/office/drawing/2014/main" id="{FD403F3D-3A08-434E-A95D-62B04BDF4C1F}"/>
              </a:ext>
            </a:extLst>
          </p:cNvPr>
          <p:cNvSpPr>
            <a:spLocks noGrp="1"/>
          </p:cNvSpPr>
          <p:nvPr>
            <p:ph type="dt" sz="half" idx="10"/>
          </p:nvPr>
        </p:nvSpPr>
        <p:spPr/>
        <p:txBody>
          <a:bodyPr/>
          <a:lstStyle/>
          <a:p>
            <a:fld id="{6C21CAE4-1930-44FD-9BDC-9263D97F496F}" type="datetime1">
              <a:rPr lang="de-AT" smtClean="0"/>
              <a:t>01.08.2024</a:t>
            </a:fld>
            <a:endParaRPr lang="de-AT" dirty="0"/>
          </a:p>
        </p:txBody>
      </p:sp>
      <p:sp>
        <p:nvSpPr>
          <p:cNvPr id="5" name="Fußzeilenplatzhalter 4">
            <a:extLst>
              <a:ext uri="{FF2B5EF4-FFF2-40B4-BE49-F238E27FC236}">
                <a16:creationId xmlns:a16="http://schemas.microsoft.com/office/drawing/2014/main" id="{EFE412A1-1A2C-46EA-ADB7-1B2CCD739615}"/>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6" name="Foliennummernplatzhalter 5">
            <a:extLst>
              <a:ext uri="{FF2B5EF4-FFF2-40B4-BE49-F238E27FC236}">
                <a16:creationId xmlns:a16="http://schemas.microsoft.com/office/drawing/2014/main" id="{AD0BD04C-41A7-4007-9DE0-DCDC5451FF85}"/>
              </a:ext>
            </a:extLst>
          </p:cNvPr>
          <p:cNvSpPr>
            <a:spLocks noGrp="1"/>
          </p:cNvSpPr>
          <p:nvPr>
            <p:ph type="sldNum" sz="quarter" idx="12"/>
          </p:nvPr>
        </p:nvSpPr>
        <p:spPr/>
        <p:txBody>
          <a:bodyPr/>
          <a:lstStyle/>
          <a:p>
            <a:fld id="{E53469B5-C180-4227-8051-48377B8E3CF1}" type="slidenum">
              <a:rPr lang="de-AT" smtClean="0"/>
              <a:t>‹Nr.›</a:t>
            </a:fld>
            <a:endParaRPr lang="de-AT" dirty="0"/>
          </a:p>
        </p:txBody>
      </p:sp>
    </p:spTree>
    <p:extLst>
      <p:ext uri="{BB962C8B-B14F-4D97-AF65-F5344CB8AC3E}">
        <p14:creationId xmlns:p14="http://schemas.microsoft.com/office/powerpoint/2010/main" val="9903941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pt. BT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8" name="Textplatzhalter 4">
            <a:extLst>
              <a:ext uri="{FF2B5EF4-FFF2-40B4-BE49-F238E27FC236}">
                <a16:creationId xmlns:a16="http://schemas.microsoft.com/office/drawing/2014/main" id="{C1D6EF4D-631D-4362-81AC-26961EA8E6F1}"/>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E8B1DF42-A04E-E189-B9D3-9152C3F313C9}"/>
              </a:ext>
            </a:extLst>
          </p:cNvPr>
          <p:cNvGrpSpPr/>
          <p:nvPr userDrawn="1"/>
        </p:nvGrpSpPr>
        <p:grpSpPr>
          <a:xfrm>
            <a:off x="5122057" y="431641"/>
            <a:ext cx="1512000" cy="4450956"/>
            <a:chOff x="5122057" y="431641"/>
            <a:chExt cx="1512000" cy="4450956"/>
          </a:xfrm>
        </p:grpSpPr>
        <p:pic>
          <p:nvPicPr>
            <p:cNvPr id="5" name="Grafik 4">
              <a:extLst>
                <a:ext uri="{FF2B5EF4-FFF2-40B4-BE49-F238E27FC236}">
                  <a16:creationId xmlns:a16="http://schemas.microsoft.com/office/drawing/2014/main" id="{E9042D2B-844E-08E6-6368-5020D349E53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22057" y="1046163"/>
              <a:ext cx="1512000" cy="461106"/>
            </a:xfrm>
            <a:prstGeom prst="rect">
              <a:avLst/>
            </a:prstGeom>
          </p:spPr>
        </p:pic>
        <p:grpSp>
          <p:nvGrpSpPr>
            <p:cNvPr id="6" name="Gruppieren 5">
              <a:extLst>
                <a:ext uri="{FF2B5EF4-FFF2-40B4-BE49-F238E27FC236}">
                  <a16:creationId xmlns:a16="http://schemas.microsoft.com/office/drawing/2014/main" id="{46519B8E-3B26-F6E8-C7A6-9BEA7688C689}"/>
                </a:ext>
              </a:extLst>
            </p:cNvPr>
            <p:cNvGrpSpPr/>
            <p:nvPr userDrawn="1"/>
          </p:nvGrpSpPr>
          <p:grpSpPr>
            <a:xfrm>
              <a:off x="5462966" y="431641"/>
              <a:ext cx="813642" cy="4450956"/>
              <a:chOff x="5462966" y="431641"/>
              <a:chExt cx="813642" cy="4450956"/>
            </a:xfrm>
          </p:grpSpPr>
          <p:pic>
            <p:nvPicPr>
              <p:cNvPr id="7" name="Grafik 6">
                <a:extLst>
                  <a:ext uri="{FF2B5EF4-FFF2-40B4-BE49-F238E27FC236}">
                    <a16:creationId xmlns:a16="http://schemas.microsoft.com/office/drawing/2014/main" id="{EE1C8E27-CA5E-4C1D-E8AE-AE854594422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9" name="Grafik 8">
                <a:extLst>
                  <a:ext uri="{FF2B5EF4-FFF2-40B4-BE49-F238E27FC236}">
                    <a16:creationId xmlns:a16="http://schemas.microsoft.com/office/drawing/2014/main" id="{2F016C0B-374C-9AE1-3BED-FC3D4BE29412}"/>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6655737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ept. CT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83F827D1-FF39-40DE-97AA-081D57EC6B34}"/>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8" name="Gruppieren 7">
            <a:extLst>
              <a:ext uri="{FF2B5EF4-FFF2-40B4-BE49-F238E27FC236}">
                <a16:creationId xmlns:a16="http://schemas.microsoft.com/office/drawing/2014/main" id="{C83D0620-C7DD-5868-0BF9-6CB008869330}"/>
              </a:ext>
            </a:extLst>
          </p:cNvPr>
          <p:cNvGrpSpPr/>
          <p:nvPr userDrawn="1"/>
        </p:nvGrpSpPr>
        <p:grpSpPr>
          <a:xfrm>
            <a:off x="5115485" y="431641"/>
            <a:ext cx="1512000" cy="4450956"/>
            <a:chOff x="5115485" y="431641"/>
            <a:chExt cx="1512000" cy="4450956"/>
          </a:xfrm>
        </p:grpSpPr>
        <p:pic>
          <p:nvPicPr>
            <p:cNvPr id="9" name="Grafik 8">
              <a:extLst>
                <a:ext uri="{FF2B5EF4-FFF2-40B4-BE49-F238E27FC236}">
                  <a16:creationId xmlns:a16="http://schemas.microsoft.com/office/drawing/2014/main" id="{BF0E01BB-8805-4FF6-90C4-51A5DF989CE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10" name="Gruppieren 9">
              <a:extLst>
                <a:ext uri="{FF2B5EF4-FFF2-40B4-BE49-F238E27FC236}">
                  <a16:creationId xmlns:a16="http://schemas.microsoft.com/office/drawing/2014/main" id="{CE5625E5-DE8F-ABB2-0D81-3997562E9E5A}"/>
                </a:ext>
              </a:extLst>
            </p:cNvPr>
            <p:cNvGrpSpPr/>
            <p:nvPr userDrawn="1"/>
          </p:nvGrpSpPr>
          <p:grpSpPr>
            <a:xfrm>
              <a:off x="5462966" y="431641"/>
              <a:ext cx="813642" cy="4450956"/>
              <a:chOff x="5462966" y="431641"/>
              <a:chExt cx="813642" cy="4450956"/>
            </a:xfrm>
          </p:grpSpPr>
          <p:pic>
            <p:nvPicPr>
              <p:cNvPr id="11" name="Grafik 10">
                <a:extLst>
                  <a:ext uri="{FF2B5EF4-FFF2-40B4-BE49-F238E27FC236}">
                    <a16:creationId xmlns:a16="http://schemas.microsoft.com/office/drawing/2014/main" id="{36EAE413-D4D0-282C-85B2-F120D22B647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2" name="Grafik 11">
                <a:extLst>
                  <a:ext uri="{FF2B5EF4-FFF2-40B4-BE49-F238E27FC236}">
                    <a16:creationId xmlns:a16="http://schemas.microsoft.com/office/drawing/2014/main" id="{36D607AF-AF28-6F49-4566-0D93CE6A8DC6}"/>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6725798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Dept. ED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01996F01-04F5-4D7D-A887-8C787E507B3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354E7949-C87C-0C50-F533-2BACF924C341}"/>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A0D79F59-72C9-4C23-C981-D61C8A228A4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CC3A64AF-7C17-101E-B1C3-E144CA942D65}"/>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794A473A-D802-F044-C1E1-50C809B7A89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40C4747C-3C31-ED7B-8D55-4C7B43110049}"/>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5262154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Dept. GW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BFEF362D-E7C0-4461-849C-A61133061033}"/>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E702D1A2-7237-0651-38F0-DBED8B70AD00}"/>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BBA4D348-A366-16C6-54F4-BF6C6B997DD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38816C10-4513-B892-EC93-9FE30BC22023}"/>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EDF2BDEF-4DD4-B39D-DB35-D8D3FDA99490}"/>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9" name="Grafik 8">
                <a:extLst>
                  <a:ext uri="{FF2B5EF4-FFF2-40B4-BE49-F238E27FC236}">
                    <a16:creationId xmlns:a16="http://schemas.microsoft.com/office/drawing/2014/main" id="{32A5ED46-4E4A-77B4-CF50-9B6E6F181A74}"/>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9228083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Dept. IT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33F5AB24-971C-420D-9B89-E454BC1A85DE}"/>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332C1A84-B741-DBF4-FB9C-D631BD20F5FA}"/>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B2D7830F-2F55-2B8C-934F-35B65A55E59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83187EAF-EC68-0802-033E-CC5AD8C1C775}"/>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A35DCFA1-F346-05FC-46D2-4CA9DFD6BF3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9" name="Grafik 8">
                <a:extLst>
                  <a:ext uri="{FF2B5EF4-FFF2-40B4-BE49-F238E27FC236}">
                    <a16:creationId xmlns:a16="http://schemas.microsoft.com/office/drawing/2014/main" id="{C4688630-7356-B2F8-BF42-432189560AC2}"/>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202997871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a:t>Titelmasterformat durch Klicken bearbeiten</a:t>
            </a:r>
            <a:endParaRPr lang="de-AT" dirty="0"/>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a:t>Formatvorlage des Untertitelmasters durch Klicken bearbeiten</a:t>
            </a:r>
            <a:endParaRPr lang="de-AT" dirty="0"/>
          </a:p>
        </p:txBody>
      </p:sp>
      <p:sp>
        <p:nvSpPr>
          <p:cNvPr id="5" name="Textplatzhalter 4">
            <a:extLst>
              <a:ext uri="{FF2B5EF4-FFF2-40B4-BE49-F238E27FC236}">
                <a16:creationId xmlns:a16="http://schemas.microsoft.com/office/drawing/2014/main" id="{EB13753A-614B-4CE8-80E9-3521E01530BB}"/>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C132D088-2FA9-FD3B-92B0-6EA762CFFE6C}"/>
              </a:ext>
            </a:extLst>
          </p:cNvPr>
          <p:cNvGrpSpPr/>
          <p:nvPr userDrawn="1"/>
        </p:nvGrpSpPr>
        <p:grpSpPr>
          <a:xfrm>
            <a:off x="5410400" y="438138"/>
            <a:ext cx="936000" cy="4444459"/>
            <a:chOff x="5410400" y="438138"/>
            <a:chExt cx="936000" cy="4444459"/>
          </a:xfrm>
        </p:grpSpPr>
        <p:pic>
          <p:nvPicPr>
            <p:cNvPr id="6" name="Grafik 5">
              <a:extLst>
                <a:ext uri="{FF2B5EF4-FFF2-40B4-BE49-F238E27FC236}">
                  <a16:creationId xmlns:a16="http://schemas.microsoft.com/office/drawing/2014/main" id="{B1407443-65C4-19C5-AC90-884F1A0E9F3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10400" y="438138"/>
              <a:ext cx="936000" cy="818998"/>
            </a:xfrm>
            <a:prstGeom prst="rect">
              <a:avLst/>
            </a:prstGeom>
          </p:spPr>
        </p:pic>
        <p:pic>
          <p:nvPicPr>
            <p:cNvPr id="7" name="Grafik 6">
              <a:extLst>
                <a:ext uri="{FF2B5EF4-FFF2-40B4-BE49-F238E27FC236}">
                  <a16:creationId xmlns:a16="http://schemas.microsoft.com/office/drawing/2014/main" id="{44E64206-96F5-4A11-44CD-0460EC9B9929}"/>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62966" y="4387903"/>
              <a:ext cx="813642" cy="494694"/>
            </a:xfrm>
            <a:prstGeom prst="rect">
              <a:avLst/>
            </a:prstGeom>
          </p:spPr>
        </p:pic>
      </p:grpSp>
    </p:spTree>
    <p:extLst>
      <p:ext uri="{BB962C8B-B14F-4D97-AF65-F5344CB8AC3E}">
        <p14:creationId xmlns:p14="http://schemas.microsoft.com/office/powerpoint/2010/main" val="845034877"/>
      </p:ext>
    </p:extLst>
  </p:cSld>
  <p:clrMapOvr>
    <a:masterClrMapping/>
  </p:clrMapOvr>
  <p:extLst>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2AF221-57D3-4A56-BA74-8EA148F1DD40}"/>
              </a:ext>
            </a:extLst>
          </p:cNvPr>
          <p:cNvSpPr>
            <a:spLocks noGrp="1"/>
          </p:cNvSpPr>
          <p:nvPr>
            <p:ph type="title" hasCustomPrompt="1"/>
          </p:nvPr>
        </p:nvSpPr>
        <p:spPr/>
        <p:txBody>
          <a:bodyPr/>
          <a:lstStyle/>
          <a:p>
            <a:r>
              <a:rPr lang="de-AT"/>
              <a:t>Titelmasterformat durch Klicken bearbeiten</a:t>
            </a:r>
            <a:endParaRPr lang="de-AT" dirty="0"/>
          </a:p>
        </p:txBody>
      </p:sp>
      <p:sp>
        <p:nvSpPr>
          <p:cNvPr id="3" name="Inhaltsplatzhalter 2">
            <a:extLst>
              <a:ext uri="{FF2B5EF4-FFF2-40B4-BE49-F238E27FC236}">
                <a16:creationId xmlns:a16="http://schemas.microsoft.com/office/drawing/2014/main" id="{920E81E6-5DAF-42C7-B85C-93757488BB12}"/>
              </a:ext>
            </a:extLst>
          </p:cNvPr>
          <p:cNvSpPr>
            <a:spLocks noGrp="1"/>
          </p:cNvSpPr>
          <p:nvPr>
            <p:ph idx="1" hasCustomPrompt="1"/>
          </p:nvPr>
        </p:nvSpPr>
        <p:spPr>
          <a:xfrm>
            <a:off x="737980" y="1527175"/>
            <a:ext cx="5778708" cy="2719389"/>
          </a:xfrm>
        </p:spPr>
        <p:txBody>
          <a:bodyPr/>
          <a:lstStyle/>
          <a:p>
            <a:pPr lvl="0"/>
            <a:r>
              <a:rPr lang="de-AT"/>
              <a:t>Textmasterformat bearbeiten</a:t>
            </a:r>
          </a:p>
          <a:p>
            <a:pPr lvl="1"/>
            <a:r>
              <a:rPr lang="de-AT"/>
              <a:t>Zweite Ebene</a:t>
            </a:r>
          </a:p>
          <a:p>
            <a:pPr lvl="2"/>
            <a:r>
              <a:rPr lang="de-AT"/>
              <a:t>Dritte Ebene</a:t>
            </a:r>
          </a:p>
          <a:p>
            <a:pPr lvl="3"/>
            <a:r>
              <a:rPr lang="de-AT"/>
              <a:t>Vierte Ebene</a:t>
            </a:r>
          </a:p>
          <a:p>
            <a:pPr lvl="4"/>
            <a:r>
              <a:rPr lang="de-AT"/>
              <a:t>Fünfte Ebene</a:t>
            </a:r>
            <a:endParaRPr lang="de-AT" dirty="0"/>
          </a:p>
        </p:txBody>
      </p:sp>
      <p:sp>
        <p:nvSpPr>
          <p:cNvPr id="4" name="Datumsplatzhalter 3">
            <a:extLst>
              <a:ext uri="{FF2B5EF4-FFF2-40B4-BE49-F238E27FC236}">
                <a16:creationId xmlns:a16="http://schemas.microsoft.com/office/drawing/2014/main" id="{FD403F3D-3A08-434E-A95D-62B04BDF4C1F}"/>
              </a:ext>
            </a:extLst>
          </p:cNvPr>
          <p:cNvSpPr>
            <a:spLocks noGrp="1"/>
          </p:cNvSpPr>
          <p:nvPr>
            <p:ph type="dt" sz="half" idx="10"/>
          </p:nvPr>
        </p:nvSpPr>
        <p:spPr/>
        <p:txBody>
          <a:bodyPr/>
          <a:lstStyle/>
          <a:p>
            <a:fld id="{6C21CAE4-1930-44FD-9BDC-9263D97F496F}" type="datetime1">
              <a:rPr lang="de-AT" smtClean="0"/>
              <a:t>01.08.2024</a:t>
            </a:fld>
            <a:endParaRPr lang="de-AT" dirty="0"/>
          </a:p>
        </p:txBody>
      </p:sp>
      <p:sp>
        <p:nvSpPr>
          <p:cNvPr id="5" name="Fußzeilenplatzhalter 4">
            <a:extLst>
              <a:ext uri="{FF2B5EF4-FFF2-40B4-BE49-F238E27FC236}">
                <a16:creationId xmlns:a16="http://schemas.microsoft.com/office/drawing/2014/main" id="{EFE412A1-1A2C-46EA-ADB7-1B2CCD739615}"/>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6" name="Foliennummernplatzhalter 5">
            <a:extLst>
              <a:ext uri="{FF2B5EF4-FFF2-40B4-BE49-F238E27FC236}">
                <a16:creationId xmlns:a16="http://schemas.microsoft.com/office/drawing/2014/main" id="{AD0BD04C-41A7-4007-9DE0-DCDC5451FF85}"/>
              </a:ext>
            </a:extLst>
          </p:cNvPr>
          <p:cNvSpPr>
            <a:spLocks noGrp="1"/>
          </p:cNvSpPr>
          <p:nvPr>
            <p:ph type="sldNum" sz="quarter" idx="12"/>
          </p:nvPr>
        </p:nvSpPr>
        <p:spPr/>
        <p:txBody>
          <a:bodyPr/>
          <a:lstStyle/>
          <a:p>
            <a:fld id="{E53469B5-C180-4227-8051-48377B8E3CF1}" type="slidenum">
              <a:rPr lang="de-AT" smtClean="0"/>
              <a:t>‹Nr.›</a:t>
            </a:fld>
            <a:endParaRPr lang="de-AT" dirty="0"/>
          </a:p>
        </p:txBody>
      </p:sp>
    </p:spTree>
    <p:extLst>
      <p:ext uri="{BB962C8B-B14F-4D97-AF65-F5344CB8AC3E}">
        <p14:creationId xmlns:p14="http://schemas.microsoft.com/office/powerpoint/2010/main" val="48606964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AIS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8" name="Textplatzhalter 4">
            <a:extLst>
              <a:ext uri="{FF2B5EF4-FFF2-40B4-BE49-F238E27FC236}">
                <a16:creationId xmlns:a16="http://schemas.microsoft.com/office/drawing/2014/main" id="{C1D6EF4D-631D-4362-81AC-26961EA8E6F1}"/>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68297F62-76D4-7D4A-07F5-61E51B01D886}"/>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90DBA792-6491-E02A-A8E4-67028EDCEFE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336D3D15-D6A2-0989-292E-7A1909A14B18}"/>
                </a:ext>
              </a:extLst>
            </p:cNvPr>
            <p:cNvGrpSpPr/>
            <p:nvPr userDrawn="1"/>
          </p:nvGrpSpPr>
          <p:grpSpPr>
            <a:xfrm>
              <a:off x="5462966" y="431641"/>
              <a:ext cx="813642" cy="4450956"/>
              <a:chOff x="5462966" y="431641"/>
              <a:chExt cx="813642" cy="4450956"/>
            </a:xfrm>
          </p:grpSpPr>
          <p:pic>
            <p:nvPicPr>
              <p:cNvPr id="7" name="Grafik 6">
                <a:extLst>
                  <a:ext uri="{FF2B5EF4-FFF2-40B4-BE49-F238E27FC236}">
                    <a16:creationId xmlns:a16="http://schemas.microsoft.com/office/drawing/2014/main" id="{19E9123E-E527-4410-B2EC-8506FB6E42D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9" name="Grafik 8">
                <a:extLst>
                  <a:ext uri="{FF2B5EF4-FFF2-40B4-BE49-F238E27FC236}">
                    <a16:creationId xmlns:a16="http://schemas.microsoft.com/office/drawing/2014/main" id="{2855885F-72A7-AAC1-1CBC-1845ECB28EDB}"/>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42841264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BIN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8" name="Textplatzhalter 4">
            <a:extLst>
              <a:ext uri="{FF2B5EF4-FFF2-40B4-BE49-F238E27FC236}">
                <a16:creationId xmlns:a16="http://schemas.microsoft.com/office/drawing/2014/main" id="{C1D6EF4D-631D-4362-81AC-26961EA8E6F1}"/>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322EA699-0275-17E7-0D20-FD5934DF398E}"/>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82A46B8E-E30B-64FE-A3E2-DAD92941BE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B544A5F1-F3FF-1197-239D-1670FEC81E1F}"/>
                </a:ext>
              </a:extLst>
            </p:cNvPr>
            <p:cNvGrpSpPr/>
            <p:nvPr userDrawn="1"/>
          </p:nvGrpSpPr>
          <p:grpSpPr>
            <a:xfrm>
              <a:off x="5462966" y="431641"/>
              <a:ext cx="813642" cy="4450956"/>
              <a:chOff x="5462966" y="431641"/>
              <a:chExt cx="813642" cy="4450956"/>
            </a:xfrm>
          </p:grpSpPr>
          <p:pic>
            <p:nvPicPr>
              <p:cNvPr id="7" name="Grafik 6">
                <a:extLst>
                  <a:ext uri="{FF2B5EF4-FFF2-40B4-BE49-F238E27FC236}">
                    <a16:creationId xmlns:a16="http://schemas.microsoft.com/office/drawing/2014/main" id="{89B2800F-71A0-AEFE-69EA-1032B90971F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9" name="Grafik 8">
                <a:extLst>
                  <a:ext uri="{FF2B5EF4-FFF2-40B4-BE49-F238E27FC236}">
                    <a16:creationId xmlns:a16="http://schemas.microsoft.com/office/drawing/2014/main" id="{8517F33D-2C8F-CFA6-3083-2040B3E4D5A6}"/>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5996574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BMA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8" name="Textplatzhalter 4">
            <a:extLst>
              <a:ext uri="{FF2B5EF4-FFF2-40B4-BE49-F238E27FC236}">
                <a16:creationId xmlns:a16="http://schemas.microsoft.com/office/drawing/2014/main" id="{C1D6EF4D-631D-4362-81AC-26961EA8E6F1}"/>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10" name="Gruppieren 9">
            <a:extLst>
              <a:ext uri="{FF2B5EF4-FFF2-40B4-BE49-F238E27FC236}">
                <a16:creationId xmlns:a16="http://schemas.microsoft.com/office/drawing/2014/main" id="{B2A50268-B673-00A6-CE82-6CFB57DB9291}"/>
              </a:ext>
            </a:extLst>
          </p:cNvPr>
          <p:cNvGrpSpPr/>
          <p:nvPr userDrawn="1"/>
        </p:nvGrpSpPr>
        <p:grpSpPr>
          <a:xfrm>
            <a:off x="5115485" y="431641"/>
            <a:ext cx="1512000" cy="4450956"/>
            <a:chOff x="5115485" y="431641"/>
            <a:chExt cx="1512000" cy="4450956"/>
          </a:xfrm>
        </p:grpSpPr>
        <p:pic>
          <p:nvPicPr>
            <p:cNvPr id="11" name="Grafik 10">
              <a:extLst>
                <a:ext uri="{FF2B5EF4-FFF2-40B4-BE49-F238E27FC236}">
                  <a16:creationId xmlns:a16="http://schemas.microsoft.com/office/drawing/2014/main" id="{75081D3B-6F9C-C259-A2FA-1CE834C6685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12" name="Gruppieren 11">
              <a:extLst>
                <a:ext uri="{FF2B5EF4-FFF2-40B4-BE49-F238E27FC236}">
                  <a16:creationId xmlns:a16="http://schemas.microsoft.com/office/drawing/2014/main" id="{518F81DB-F12C-110F-FD6B-727E917294F8}"/>
                </a:ext>
              </a:extLst>
            </p:cNvPr>
            <p:cNvGrpSpPr/>
            <p:nvPr userDrawn="1"/>
          </p:nvGrpSpPr>
          <p:grpSpPr>
            <a:xfrm>
              <a:off x="5462966" y="431641"/>
              <a:ext cx="813642" cy="4450956"/>
              <a:chOff x="5462966" y="431641"/>
              <a:chExt cx="813642" cy="4450956"/>
            </a:xfrm>
          </p:grpSpPr>
          <p:pic>
            <p:nvPicPr>
              <p:cNvPr id="13" name="Grafik 12">
                <a:extLst>
                  <a:ext uri="{FF2B5EF4-FFF2-40B4-BE49-F238E27FC236}">
                    <a16:creationId xmlns:a16="http://schemas.microsoft.com/office/drawing/2014/main" id="{01DAE206-CE66-4D06-1D7E-0647540A9E2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4" name="Grafik 13">
                <a:extLst>
                  <a:ext uri="{FF2B5EF4-FFF2-40B4-BE49-F238E27FC236}">
                    <a16:creationId xmlns:a16="http://schemas.microsoft.com/office/drawing/2014/main" id="{FF3D682E-2E14-280B-E81B-A2A869801015}"/>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422733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Schlussfolie Campus Urstein">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Inhaltsplatzhalter 4">
            <a:extLst>
              <a:ext uri="{FF2B5EF4-FFF2-40B4-BE49-F238E27FC236}">
                <a16:creationId xmlns:a16="http://schemas.microsoft.com/office/drawing/2014/main" id="{C44F2EE5-CE7F-4593-8CAD-E8078A1E4E43}"/>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752724" y="1527345"/>
            <a:ext cx="5400676" cy="2719047"/>
          </a:xfrm>
          <a:prstGeom prst="rect">
            <a:avLst/>
          </a:prstGeom>
        </p:spPr>
      </p:pic>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a:t>Titelmasterformat durch Klicken bearbeiten</a:t>
            </a:r>
            <a:endParaRPr lang="de-AT" dirty="0"/>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a:t>Formatvorlage des Untertitelmasters durch Klicken bearbeiten</a:t>
            </a:r>
            <a:endParaRPr lang="de-AT" dirty="0"/>
          </a:p>
        </p:txBody>
      </p:sp>
      <p:sp>
        <p:nvSpPr>
          <p:cNvPr id="8" name="Textplatzhalter 4">
            <a:extLst>
              <a:ext uri="{FF2B5EF4-FFF2-40B4-BE49-F238E27FC236}">
                <a16:creationId xmlns:a16="http://schemas.microsoft.com/office/drawing/2014/main" id="{561CF8AB-C036-4A4B-BCA8-24322582C208}"/>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A69C0777-6737-F4DA-21BB-928EFB7256BF}"/>
              </a:ext>
            </a:extLst>
          </p:cNvPr>
          <p:cNvGrpSpPr/>
          <p:nvPr userDrawn="1"/>
        </p:nvGrpSpPr>
        <p:grpSpPr>
          <a:xfrm>
            <a:off x="5410400" y="438138"/>
            <a:ext cx="936000" cy="4444459"/>
            <a:chOff x="5410400" y="438138"/>
            <a:chExt cx="936000" cy="4444459"/>
          </a:xfrm>
        </p:grpSpPr>
        <p:pic>
          <p:nvPicPr>
            <p:cNvPr id="5" name="Grafik 4">
              <a:extLst>
                <a:ext uri="{FF2B5EF4-FFF2-40B4-BE49-F238E27FC236}">
                  <a16:creationId xmlns:a16="http://schemas.microsoft.com/office/drawing/2014/main" id="{C5E6BB18-E86D-D893-E898-2F3974219C2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10400" y="438138"/>
              <a:ext cx="936000" cy="818998"/>
            </a:xfrm>
            <a:prstGeom prst="rect">
              <a:avLst/>
            </a:prstGeom>
          </p:spPr>
        </p:pic>
        <p:pic>
          <p:nvPicPr>
            <p:cNvPr id="6" name="Grafik 5">
              <a:extLst>
                <a:ext uri="{FF2B5EF4-FFF2-40B4-BE49-F238E27FC236}">
                  <a16:creationId xmlns:a16="http://schemas.microsoft.com/office/drawing/2014/main" id="{5CCBC0F7-3944-0B5C-776E-B425EE2A8D76}"/>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62966" y="4387903"/>
              <a:ext cx="813642" cy="494694"/>
            </a:xfrm>
            <a:prstGeom prst="rect">
              <a:avLst/>
            </a:prstGeom>
          </p:spPr>
        </p:pic>
      </p:grpSp>
    </p:spTree>
    <p:extLst>
      <p:ext uri="{BB962C8B-B14F-4D97-AF65-F5344CB8AC3E}">
        <p14:creationId xmlns:p14="http://schemas.microsoft.com/office/powerpoint/2010/main" val="26523310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BWI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83F827D1-FF39-40DE-97AA-081D57EC6B34}"/>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11" name="Gruppieren 10">
            <a:extLst>
              <a:ext uri="{FF2B5EF4-FFF2-40B4-BE49-F238E27FC236}">
                <a16:creationId xmlns:a16="http://schemas.microsoft.com/office/drawing/2014/main" id="{F1AE628C-06D1-9646-CF99-3CDA8A631FD3}"/>
              </a:ext>
            </a:extLst>
          </p:cNvPr>
          <p:cNvGrpSpPr/>
          <p:nvPr userDrawn="1"/>
        </p:nvGrpSpPr>
        <p:grpSpPr>
          <a:xfrm>
            <a:off x="5115485" y="431641"/>
            <a:ext cx="1512000" cy="4450956"/>
            <a:chOff x="5115485" y="431641"/>
            <a:chExt cx="1512000" cy="4450956"/>
          </a:xfrm>
        </p:grpSpPr>
        <p:pic>
          <p:nvPicPr>
            <p:cNvPr id="12" name="Grafik 11">
              <a:extLst>
                <a:ext uri="{FF2B5EF4-FFF2-40B4-BE49-F238E27FC236}">
                  <a16:creationId xmlns:a16="http://schemas.microsoft.com/office/drawing/2014/main" id="{791C522B-EF59-E786-7309-4C570A13C21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13" name="Gruppieren 12">
              <a:extLst>
                <a:ext uri="{FF2B5EF4-FFF2-40B4-BE49-F238E27FC236}">
                  <a16:creationId xmlns:a16="http://schemas.microsoft.com/office/drawing/2014/main" id="{B9E7A25B-56EC-57E1-CAB0-24CD9F813116}"/>
                </a:ext>
              </a:extLst>
            </p:cNvPr>
            <p:cNvGrpSpPr/>
            <p:nvPr userDrawn="1"/>
          </p:nvGrpSpPr>
          <p:grpSpPr>
            <a:xfrm>
              <a:off x="5462966" y="431641"/>
              <a:ext cx="813642" cy="4450956"/>
              <a:chOff x="5462966" y="431641"/>
              <a:chExt cx="813642" cy="4450956"/>
            </a:xfrm>
          </p:grpSpPr>
          <p:pic>
            <p:nvPicPr>
              <p:cNvPr id="14" name="Grafik 13">
                <a:extLst>
                  <a:ext uri="{FF2B5EF4-FFF2-40B4-BE49-F238E27FC236}">
                    <a16:creationId xmlns:a16="http://schemas.microsoft.com/office/drawing/2014/main" id="{5C38277A-89A6-1A9D-DF60-F504CABD405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5" name="Grafik 14">
                <a:extLst>
                  <a:ext uri="{FF2B5EF4-FFF2-40B4-BE49-F238E27FC236}">
                    <a16:creationId xmlns:a16="http://schemas.microsoft.com/office/drawing/2014/main" id="{AB0012D8-A14E-4252-F20D-F6C206CAE433}"/>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295710836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DPM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01996F01-04F5-4D7D-A887-8C787E507B3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11" name="Gruppieren 10">
            <a:extLst>
              <a:ext uri="{FF2B5EF4-FFF2-40B4-BE49-F238E27FC236}">
                <a16:creationId xmlns:a16="http://schemas.microsoft.com/office/drawing/2014/main" id="{1EFC1471-3B03-5769-D9BF-1029E62E870F}"/>
              </a:ext>
            </a:extLst>
          </p:cNvPr>
          <p:cNvGrpSpPr/>
          <p:nvPr userDrawn="1"/>
        </p:nvGrpSpPr>
        <p:grpSpPr>
          <a:xfrm>
            <a:off x="5115485" y="431641"/>
            <a:ext cx="1512000" cy="4450956"/>
            <a:chOff x="5115485" y="431641"/>
            <a:chExt cx="1512000" cy="4450956"/>
          </a:xfrm>
        </p:grpSpPr>
        <p:pic>
          <p:nvPicPr>
            <p:cNvPr id="12" name="Grafik 11">
              <a:extLst>
                <a:ext uri="{FF2B5EF4-FFF2-40B4-BE49-F238E27FC236}">
                  <a16:creationId xmlns:a16="http://schemas.microsoft.com/office/drawing/2014/main" id="{5BDC692E-4C32-B84C-3D05-37B33CD5FD0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13" name="Gruppieren 12">
              <a:extLst>
                <a:ext uri="{FF2B5EF4-FFF2-40B4-BE49-F238E27FC236}">
                  <a16:creationId xmlns:a16="http://schemas.microsoft.com/office/drawing/2014/main" id="{17B06F74-6D02-9192-B51F-00D9EC99CC77}"/>
                </a:ext>
              </a:extLst>
            </p:cNvPr>
            <p:cNvGrpSpPr/>
            <p:nvPr userDrawn="1"/>
          </p:nvGrpSpPr>
          <p:grpSpPr>
            <a:xfrm>
              <a:off x="5462966" y="431641"/>
              <a:ext cx="813642" cy="4450956"/>
              <a:chOff x="5462966" y="431641"/>
              <a:chExt cx="813642" cy="4450956"/>
            </a:xfrm>
          </p:grpSpPr>
          <p:pic>
            <p:nvPicPr>
              <p:cNvPr id="14" name="Grafik 13">
                <a:extLst>
                  <a:ext uri="{FF2B5EF4-FFF2-40B4-BE49-F238E27FC236}">
                    <a16:creationId xmlns:a16="http://schemas.microsoft.com/office/drawing/2014/main" id="{FA46A30A-10CC-1041-412D-84E57756046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5" name="Grafik 14">
                <a:extLst>
                  <a:ext uri="{FF2B5EF4-FFF2-40B4-BE49-F238E27FC236}">
                    <a16:creationId xmlns:a16="http://schemas.microsoft.com/office/drawing/2014/main" id="{58C33ACF-D8DA-8FF2-C4E8-85A98020B9CF}"/>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1310257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HM_EN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01996F01-04F5-4D7D-A887-8C787E507B3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69E6BEB7-7F40-8264-62AC-B14C46AF086A}"/>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D7E4AA91-F20A-5673-DBCA-640B27655FF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49304F29-7A27-D653-5E10-E81A606A6969}"/>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785731DB-023A-7737-3FA3-B13A25AE3DF4}"/>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9" name="Grafik 8">
                <a:extLst>
                  <a:ext uri="{FF2B5EF4-FFF2-40B4-BE49-F238E27FC236}">
                    <a16:creationId xmlns:a16="http://schemas.microsoft.com/office/drawing/2014/main" id="{04C6C9E8-62D1-23FC-FCB6-F883A95EC5EB}"/>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4077138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TH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BFEF362D-E7C0-4461-849C-A61133061033}"/>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11" name="Gruppieren 10">
            <a:extLst>
              <a:ext uri="{FF2B5EF4-FFF2-40B4-BE49-F238E27FC236}">
                <a16:creationId xmlns:a16="http://schemas.microsoft.com/office/drawing/2014/main" id="{C0A0CFF2-57C2-32DE-7E78-1DAFE0F245B4}"/>
              </a:ext>
            </a:extLst>
          </p:cNvPr>
          <p:cNvGrpSpPr/>
          <p:nvPr userDrawn="1"/>
        </p:nvGrpSpPr>
        <p:grpSpPr>
          <a:xfrm>
            <a:off x="5115485" y="431641"/>
            <a:ext cx="1512000" cy="4450956"/>
            <a:chOff x="5115485" y="431641"/>
            <a:chExt cx="1512000" cy="4450956"/>
          </a:xfrm>
        </p:grpSpPr>
        <p:pic>
          <p:nvPicPr>
            <p:cNvPr id="12" name="Grafik 11">
              <a:extLst>
                <a:ext uri="{FF2B5EF4-FFF2-40B4-BE49-F238E27FC236}">
                  <a16:creationId xmlns:a16="http://schemas.microsoft.com/office/drawing/2014/main" id="{9073E74C-67DA-4113-5D71-7943C5E1D850}"/>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13" name="Gruppieren 12">
              <a:extLst>
                <a:ext uri="{FF2B5EF4-FFF2-40B4-BE49-F238E27FC236}">
                  <a16:creationId xmlns:a16="http://schemas.microsoft.com/office/drawing/2014/main" id="{3B6A62E9-C4F3-20EE-29DD-F04CB4462031}"/>
                </a:ext>
              </a:extLst>
            </p:cNvPr>
            <p:cNvGrpSpPr/>
            <p:nvPr userDrawn="1"/>
          </p:nvGrpSpPr>
          <p:grpSpPr>
            <a:xfrm>
              <a:off x="5462966" y="431641"/>
              <a:ext cx="813642" cy="4450956"/>
              <a:chOff x="5462966" y="431641"/>
              <a:chExt cx="813642" cy="4450956"/>
            </a:xfrm>
          </p:grpSpPr>
          <p:pic>
            <p:nvPicPr>
              <p:cNvPr id="14" name="Grafik 13">
                <a:extLst>
                  <a:ext uri="{FF2B5EF4-FFF2-40B4-BE49-F238E27FC236}">
                    <a16:creationId xmlns:a16="http://schemas.microsoft.com/office/drawing/2014/main" id="{0D657F10-9520-4B84-F50D-AE4370BB36F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5" name="Grafik 14">
                <a:extLst>
                  <a:ext uri="{FF2B5EF4-FFF2-40B4-BE49-F238E27FC236}">
                    <a16:creationId xmlns:a16="http://schemas.microsoft.com/office/drawing/2014/main" id="{884E5FF2-AC06-5C34-CAC9-9F0A6FE2C59B}"/>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497755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userDrawn="1">
  <p:cSld name="GUK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33F5AB24-971C-420D-9B89-E454BC1A85DE}"/>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11" name="Gruppieren 10">
            <a:extLst>
              <a:ext uri="{FF2B5EF4-FFF2-40B4-BE49-F238E27FC236}">
                <a16:creationId xmlns:a16="http://schemas.microsoft.com/office/drawing/2014/main" id="{4C075F1C-B3D3-D36C-90F1-A8F8B6180209}"/>
              </a:ext>
            </a:extLst>
          </p:cNvPr>
          <p:cNvGrpSpPr/>
          <p:nvPr userDrawn="1"/>
        </p:nvGrpSpPr>
        <p:grpSpPr>
          <a:xfrm>
            <a:off x="5115485" y="431641"/>
            <a:ext cx="1512000" cy="4450956"/>
            <a:chOff x="5115485" y="431641"/>
            <a:chExt cx="1512000" cy="4450956"/>
          </a:xfrm>
        </p:grpSpPr>
        <p:pic>
          <p:nvPicPr>
            <p:cNvPr id="12" name="Grafik 11">
              <a:extLst>
                <a:ext uri="{FF2B5EF4-FFF2-40B4-BE49-F238E27FC236}">
                  <a16:creationId xmlns:a16="http://schemas.microsoft.com/office/drawing/2014/main" id="{A3E1354C-2646-2390-7EAA-BA3A25D191E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13" name="Gruppieren 12">
              <a:extLst>
                <a:ext uri="{FF2B5EF4-FFF2-40B4-BE49-F238E27FC236}">
                  <a16:creationId xmlns:a16="http://schemas.microsoft.com/office/drawing/2014/main" id="{37D89C99-DE0C-F31C-31AB-3081D8DAEABB}"/>
                </a:ext>
              </a:extLst>
            </p:cNvPr>
            <p:cNvGrpSpPr/>
            <p:nvPr userDrawn="1"/>
          </p:nvGrpSpPr>
          <p:grpSpPr>
            <a:xfrm>
              <a:off x="5462966" y="431641"/>
              <a:ext cx="813642" cy="4450956"/>
              <a:chOff x="5462966" y="431641"/>
              <a:chExt cx="813642" cy="4450956"/>
            </a:xfrm>
          </p:grpSpPr>
          <p:pic>
            <p:nvPicPr>
              <p:cNvPr id="14" name="Grafik 13">
                <a:extLst>
                  <a:ext uri="{FF2B5EF4-FFF2-40B4-BE49-F238E27FC236}">
                    <a16:creationId xmlns:a16="http://schemas.microsoft.com/office/drawing/2014/main" id="{8B211B83-9055-B93A-D2A3-EFD2C84FA9C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5" name="Grafik 14">
                <a:extLst>
                  <a:ext uri="{FF2B5EF4-FFF2-40B4-BE49-F238E27FC236}">
                    <a16:creationId xmlns:a16="http://schemas.microsoft.com/office/drawing/2014/main" id="{AC07B0E8-28C1-883C-B937-8A86821469C2}"/>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169365486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HCI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5E1F1654-B7AB-49C5-8BE4-326B1B94A05A}"/>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9" name="Gruppieren 8">
            <a:extLst>
              <a:ext uri="{FF2B5EF4-FFF2-40B4-BE49-F238E27FC236}">
                <a16:creationId xmlns:a16="http://schemas.microsoft.com/office/drawing/2014/main" id="{1E3249F9-2B80-C5F1-582C-E6570263208E}"/>
              </a:ext>
            </a:extLst>
          </p:cNvPr>
          <p:cNvGrpSpPr/>
          <p:nvPr userDrawn="1"/>
        </p:nvGrpSpPr>
        <p:grpSpPr>
          <a:xfrm>
            <a:off x="5115485" y="431641"/>
            <a:ext cx="1512000" cy="4450956"/>
            <a:chOff x="5115485" y="431641"/>
            <a:chExt cx="1512000" cy="4450956"/>
          </a:xfrm>
        </p:grpSpPr>
        <p:pic>
          <p:nvPicPr>
            <p:cNvPr id="11" name="Grafik 10">
              <a:extLst>
                <a:ext uri="{FF2B5EF4-FFF2-40B4-BE49-F238E27FC236}">
                  <a16:creationId xmlns:a16="http://schemas.microsoft.com/office/drawing/2014/main" id="{30C253E3-4309-677D-F4D9-F0998FDB774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12" name="Gruppieren 11">
              <a:extLst>
                <a:ext uri="{FF2B5EF4-FFF2-40B4-BE49-F238E27FC236}">
                  <a16:creationId xmlns:a16="http://schemas.microsoft.com/office/drawing/2014/main" id="{3A21276B-5E1E-823F-D961-0BBF37F1C5C2}"/>
                </a:ext>
              </a:extLst>
            </p:cNvPr>
            <p:cNvGrpSpPr/>
            <p:nvPr userDrawn="1"/>
          </p:nvGrpSpPr>
          <p:grpSpPr>
            <a:xfrm>
              <a:off x="5462966" y="431641"/>
              <a:ext cx="813642" cy="4450956"/>
              <a:chOff x="5462966" y="431641"/>
              <a:chExt cx="813642" cy="4450956"/>
            </a:xfrm>
          </p:grpSpPr>
          <p:pic>
            <p:nvPicPr>
              <p:cNvPr id="13" name="Grafik 12">
                <a:extLst>
                  <a:ext uri="{FF2B5EF4-FFF2-40B4-BE49-F238E27FC236}">
                    <a16:creationId xmlns:a16="http://schemas.microsoft.com/office/drawing/2014/main" id="{9422AEA0-B04C-5EEE-C7D3-03E15FBF83BC}"/>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4" name="Grafik 13">
                <a:extLst>
                  <a:ext uri="{FF2B5EF4-FFF2-40B4-BE49-F238E27FC236}">
                    <a16:creationId xmlns:a16="http://schemas.microsoft.com/office/drawing/2014/main" id="{64726AF8-69F0-4D6B-677A-61B1FD1CE938}"/>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42498354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HEB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5E1F1654-B7AB-49C5-8BE4-326B1B94A05A}"/>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07C9E4BC-1F01-02F5-BA5E-8F915B1A3635}"/>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24F871E0-07B4-5741-F637-2ADD6D6ADF9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DD497700-A63F-56C3-DBB9-73169009868C}"/>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3E79CA2D-281E-4D8D-6387-A3E3C862BA6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C8C3BD1B-4BF0-CD90-7698-291608815614}"/>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8397020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HTB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F682C394-5EF2-490B-8106-0BBC54930976}"/>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10" name="Gruppieren 9">
            <a:extLst>
              <a:ext uri="{FF2B5EF4-FFF2-40B4-BE49-F238E27FC236}">
                <a16:creationId xmlns:a16="http://schemas.microsoft.com/office/drawing/2014/main" id="{C0967E11-6DF4-AE85-48D2-D0ABD03AE68F}"/>
              </a:ext>
            </a:extLst>
          </p:cNvPr>
          <p:cNvGrpSpPr/>
          <p:nvPr userDrawn="1"/>
        </p:nvGrpSpPr>
        <p:grpSpPr>
          <a:xfrm>
            <a:off x="5115485" y="431641"/>
            <a:ext cx="1512000" cy="4450956"/>
            <a:chOff x="5115485" y="431641"/>
            <a:chExt cx="1512000" cy="4450956"/>
          </a:xfrm>
        </p:grpSpPr>
        <p:grpSp>
          <p:nvGrpSpPr>
            <p:cNvPr id="4" name="Gruppieren 3">
              <a:extLst>
                <a:ext uri="{FF2B5EF4-FFF2-40B4-BE49-F238E27FC236}">
                  <a16:creationId xmlns:a16="http://schemas.microsoft.com/office/drawing/2014/main" id="{83AB40C8-93F3-5483-3C21-6D47E878F596}"/>
                </a:ext>
              </a:extLst>
            </p:cNvPr>
            <p:cNvGrpSpPr/>
            <p:nvPr userDrawn="1"/>
          </p:nvGrpSpPr>
          <p:grpSpPr>
            <a:xfrm>
              <a:off x="5462966" y="431641"/>
              <a:ext cx="813642" cy="4450956"/>
              <a:chOff x="5462966" y="431641"/>
              <a:chExt cx="813642" cy="4450956"/>
            </a:xfrm>
          </p:grpSpPr>
          <p:pic>
            <p:nvPicPr>
              <p:cNvPr id="5" name="Grafik 4">
                <a:extLst>
                  <a:ext uri="{FF2B5EF4-FFF2-40B4-BE49-F238E27FC236}">
                    <a16:creationId xmlns:a16="http://schemas.microsoft.com/office/drawing/2014/main" id="{B61AE08A-D1B8-8F00-88B5-E30C702DABCD}"/>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0587" y="431641"/>
                <a:ext cx="698400" cy="611099"/>
              </a:xfrm>
              <a:prstGeom prst="rect">
                <a:avLst/>
              </a:prstGeom>
            </p:spPr>
          </p:pic>
          <p:pic>
            <p:nvPicPr>
              <p:cNvPr id="6" name="Grafik 5">
                <a:extLst>
                  <a:ext uri="{FF2B5EF4-FFF2-40B4-BE49-F238E27FC236}">
                    <a16:creationId xmlns:a16="http://schemas.microsoft.com/office/drawing/2014/main" id="{BF8E4C2D-A420-C6AA-0229-F39826650C45}"/>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62966" y="4387903"/>
                <a:ext cx="813642" cy="494694"/>
              </a:xfrm>
              <a:prstGeom prst="rect">
                <a:avLst/>
              </a:prstGeom>
            </p:spPr>
          </p:pic>
        </p:grpSp>
        <p:pic>
          <p:nvPicPr>
            <p:cNvPr id="9" name="Grafik 8">
              <a:extLst>
                <a:ext uri="{FF2B5EF4-FFF2-40B4-BE49-F238E27FC236}">
                  <a16:creationId xmlns:a16="http://schemas.microsoft.com/office/drawing/2014/main" id="{1C14CC4D-6E0D-5FC1-A6D7-8C96F826342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485" y="1046163"/>
              <a:ext cx="1512000" cy="461106"/>
            </a:xfrm>
            <a:prstGeom prst="rect">
              <a:avLst/>
            </a:prstGeom>
          </p:spPr>
        </p:pic>
      </p:grpSp>
    </p:spTree>
    <p:extLst>
      <p:ext uri="{BB962C8B-B14F-4D97-AF65-F5344CB8AC3E}">
        <p14:creationId xmlns:p14="http://schemas.microsoft.com/office/powerpoint/2010/main" val="81927626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HTW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8F899730-BE1F-46EC-B9A0-398E774EC832}"/>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3BF89BC0-A264-4A5A-DAE7-6D7B1F81B305}"/>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E5117E13-6D0E-F955-C01A-FE3C6688C92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8D83CED0-DFCE-06C2-4A59-82BFC5024C9E}"/>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D7020266-D913-C5E1-8C1D-913342C560B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63945D75-66F5-8998-0F62-8FEB186A6923}"/>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18644841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IMT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27E97493-B531-4358-819D-B71C1D50D3E9}"/>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11" name="Gruppieren 10">
            <a:extLst>
              <a:ext uri="{FF2B5EF4-FFF2-40B4-BE49-F238E27FC236}">
                <a16:creationId xmlns:a16="http://schemas.microsoft.com/office/drawing/2014/main" id="{9DBA6EBF-341C-A1D5-E14D-DB0901110EC0}"/>
              </a:ext>
            </a:extLst>
          </p:cNvPr>
          <p:cNvGrpSpPr/>
          <p:nvPr userDrawn="1"/>
        </p:nvGrpSpPr>
        <p:grpSpPr>
          <a:xfrm>
            <a:off x="5115485" y="431641"/>
            <a:ext cx="1512000" cy="4450956"/>
            <a:chOff x="5115485" y="431641"/>
            <a:chExt cx="1512000" cy="4450956"/>
          </a:xfrm>
        </p:grpSpPr>
        <p:pic>
          <p:nvPicPr>
            <p:cNvPr id="12" name="Grafik 11">
              <a:extLst>
                <a:ext uri="{FF2B5EF4-FFF2-40B4-BE49-F238E27FC236}">
                  <a16:creationId xmlns:a16="http://schemas.microsoft.com/office/drawing/2014/main" id="{E30223E1-34D0-22A7-1CE8-5DABB93A5E7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13" name="Gruppieren 12">
              <a:extLst>
                <a:ext uri="{FF2B5EF4-FFF2-40B4-BE49-F238E27FC236}">
                  <a16:creationId xmlns:a16="http://schemas.microsoft.com/office/drawing/2014/main" id="{939DAC62-C8E2-535B-141B-945D6540CD6B}"/>
                </a:ext>
              </a:extLst>
            </p:cNvPr>
            <p:cNvGrpSpPr/>
            <p:nvPr userDrawn="1"/>
          </p:nvGrpSpPr>
          <p:grpSpPr>
            <a:xfrm>
              <a:off x="5462966" y="431641"/>
              <a:ext cx="813642" cy="4450956"/>
              <a:chOff x="5462966" y="431641"/>
              <a:chExt cx="813642" cy="4450956"/>
            </a:xfrm>
          </p:grpSpPr>
          <p:pic>
            <p:nvPicPr>
              <p:cNvPr id="14" name="Grafik 13">
                <a:extLst>
                  <a:ext uri="{FF2B5EF4-FFF2-40B4-BE49-F238E27FC236}">
                    <a16:creationId xmlns:a16="http://schemas.microsoft.com/office/drawing/2014/main" id="{796FFD18-C8A7-14B7-4514-AB7ABF612C2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5" name="Grafik 14">
                <a:extLst>
                  <a:ext uri="{FF2B5EF4-FFF2-40B4-BE49-F238E27FC236}">
                    <a16:creationId xmlns:a16="http://schemas.microsoft.com/office/drawing/2014/main" id="{74FE9499-48FE-88EA-3B73-769AB9D4E015}"/>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2233681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Schlussfolie Campus Kuchl">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Inhaltsplatzhalter 4">
            <a:extLst>
              <a:ext uri="{FF2B5EF4-FFF2-40B4-BE49-F238E27FC236}">
                <a16:creationId xmlns:a16="http://schemas.microsoft.com/office/drawing/2014/main" id="{BE141672-6861-415A-991B-047E33499AB5}"/>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2752725" y="1527346"/>
            <a:ext cx="5400676" cy="2719047"/>
          </a:xfrm>
          <a:prstGeom prst="rect">
            <a:avLst/>
          </a:prstGeom>
        </p:spPr>
      </p:pic>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a:t>Titelmasterformat durch Klicken bearbeiten</a:t>
            </a:r>
            <a:endParaRPr lang="de-AT" dirty="0"/>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a:t>Formatvorlage des Untertitelmasters durch Klicken bearbeiten</a:t>
            </a:r>
            <a:endParaRPr lang="de-AT" dirty="0"/>
          </a:p>
        </p:txBody>
      </p:sp>
      <p:sp>
        <p:nvSpPr>
          <p:cNvPr id="8" name="Textplatzhalter 4">
            <a:extLst>
              <a:ext uri="{FF2B5EF4-FFF2-40B4-BE49-F238E27FC236}">
                <a16:creationId xmlns:a16="http://schemas.microsoft.com/office/drawing/2014/main" id="{60C84023-F2E7-4F03-A331-69A73ABFA5EF}"/>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D00EEB10-5C45-6058-5C15-AAE3C16B5AE0}"/>
              </a:ext>
            </a:extLst>
          </p:cNvPr>
          <p:cNvGrpSpPr/>
          <p:nvPr userDrawn="1"/>
        </p:nvGrpSpPr>
        <p:grpSpPr>
          <a:xfrm>
            <a:off x="5410400" y="438138"/>
            <a:ext cx="936000" cy="4444459"/>
            <a:chOff x="5410400" y="438138"/>
            <a:chExt cx="936000" cy="4444459"/>
          </a:xfrm>
        </p:grpSpPr>
        <p:pic>
          <p:nvPicPr>
            <p:cNvPr id="5" name="Grafik 4">
              <a:extLst>
                <a:ext uri="{FF2B5EF4-FFF2-40B4-BE49-F238E27FC236}">
                  <a16:creationId xmlns:a16="http://schemas.microsoft.com/office/drawing/2014/main" id="{7C3F9603-2521-5355-5C58-A5A8A67F51A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10400" y="438138"/>
              <a:ext cx="936000" cy="818998"/>
            </a:xfrm>
            <a:prstGeom prst="rect">
              <a:avLst/>
            </a:prstGeom>
          </p:spPr>
        </p:pic>
        <p:pic>
          <p:nvPicPr>
            <p:cNvPr id="6" name="Grafik 5">
              <a:extLst>
                <a:ext uri="{FF2B5EF4-FFF2-40B4-BE49-F238E27FC236}">
                  <a16:creationId xmlns:a16="http://schemas.microsoft.com/office/drawing/2014/main" id="{BB575220-DD56-9593-BFEF-ECA53BC8A2A2}"/>
                </a:ext>
              </a:extLst>
            </p:cNvPr>
            <p:cNvPicPr>
              <a:picLocks noChangeAspect="1"/>
            </p:cNvPicPr>
            <p:nvPr userDrawn="1"/>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62966" y="4387903"/>
              <a:ext cx="813642" cy="494694"/>
            </a:xfrm>
            <a:prstGeom prst="rect">
              <a:avLst/>
            </a:prstGeom>
          </p:spPr>
        </p:pic>
      </p:grpSp>
    </p:spTree>
    <p:extLst>
      <p:ext uri="{BB962C8B-B14F-4D97-AF65-F5344CB8AC3E}">
        <p14:creationId xmlns:p14="http://schemas.microsoft.com/office/powerpoint/2010/main" val="42041941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ITS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E6F97EC7-102F-41B0-8F33-3DB6E20C22E7}"/>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AD26CB39-57EE-978C-2836-570E1FAAFBCA}"/>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6B9C2CD3-3E62-EEB7-F05F-6D09BC2C3F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F679133E-3E29-0CCD-9370-024BA0034D12}"/>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B301386D-2EC7-616B-5F42-2350A7ACD65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52B25077-70C4-BFA2-29EB-D07709EB7E38}"/>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117624997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KMU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D6D1DA30-ED20-4719-BE0D-2E7FB6FE1C53}"/>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5AC6D266-B98B-1FC4-4CE1-5988F55D79D0}"/>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4124C140-16FD-1FBB-8912-8FF7CBC6D25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EE619781-3AD1-0D17-9B81-E6E9086ADC7A}"/>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04974F23-1712-9472-A717-8847B9A3B33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65FA0C76-53FB-63A7-95D2-63CE8D6199FB}"/>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6252767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MMA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A55B50DC-30EB-4216-8DC3-C793BA0EBCE4}"/>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A7A508BE-EFC7-55D8-5744-C5C2F7383D8F}"/>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F64DD3D1-8753-59ED-E0B2-47254D2EF09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FFE9C79C-D6E4-8548-660D-7AE2A726A9E3}"/>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6E2490E6-44F3-53EA-6DBF-0DE3EA03CDD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9EE03B61-F84D-8163-3C37-0C602578A8A7}"/>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14834934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MMT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383022AC-0988-40A9-9D6A-AEC56F9D0346}"/>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AD871D9E-99F6-5564-6E29-1F9E1431B55B}"/>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AC71FA8A-ACEA-32DA-087D-E85B11445F75}"/>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E5D0748F-8A6A-B55E-64BA-CADB2766FB79}"/>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F8BAB62D-660F-03CD-9ECA-594210D9DEBB}"/>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76967006-9A25-3D35-9DA0-57BCC5AFB6B9}"/>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28564881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OTK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797CD05A-9957-47CF-87FB-E86F0848E38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FBBD0824-368D-D86E-CB8C-880A570FC393}"/>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6ED67354-1F04-E90F-FD89-777F8AC5CD4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D84615B2-0E0E-2061-FAB2-D3DD2868823B}"/>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5BA06553-B435-1682-AA44-36172DC2DBC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7C96FC95-3C36-50A6-365B-52EF0188E6CE}"/>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137588791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PTH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797CD05A-9957-47CF-87FB-E86F0848E38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63C1D44E-3676-3B83-59D6-3CC0B5A9F8E5}"/>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9746E140-9CA5-DBB0-38F4-45B07605ECE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D7D0341D-4FB7-4866-5BA6-B1DB18CB765E}"/>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053C8E5B-677B-7C1E-26A2-E495C737BDCD}"/>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C75CC4C1-C49B-117B-3517-B9F143654F9A}"/>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65871240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RAT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797CD05A-9957-47CF-87FB-E86F0848E38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D6CAF352-F70A-1DBB-F453-006632A19808}"/>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1CE8C653-B7AD-4D4A-EE9D-8DBBF23DE9FA}"/>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4C62EAC4-1A57-3AAB-66FE-B104044B7FD8}"/>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A3C13C55-15C3-C3B6-6B59-10A98793119E}"/>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EE580A9D-349B-9664-F16D-EFBF413FA4A8}"/>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3314061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EMB-L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797CD05A-9957-47CF-87FB-E86F0848E38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D9966DFB-C228-E048-9F89-B1C13D4C2A4E}"/>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CB8AAE60-B433-1E93-69E1-565AE746E48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1965D403-73C0-3E52-0EA7-DC36A66B2901}"/>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317ADA0B-E0B0-3B8A-318C-69E2F76BEE37}"/>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9" name="Grafik 8">
                <a:extLst>
                  <a:ext uri="{FF2B5EF4-FFF2-40B4-BE49-F238E27FC236}">
                    <a16:creationId xmlns:a16="http://schemas.microsoft.com/office/drawing/2014/main" id="{9D33F240-4F7E-99FA-570C-7730FC8E2B86}"/>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80671935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SMB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797CD05A-9957-47CF-87FB-E86F0848E38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C5A88303-5AC3-B7F3-D204-77F8093938BA}"/>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A0D0F4EE-AE82-22E4-EBE0-9BF13019AB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865FEA9A-83A8-1A9F-81CF-89A97542D33D}"/>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90090B44-8B68-7949-BA7E-56FF74C5E622}"/>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49B9BC5C-4D80-A617-DBBA-FD52AE42D4D3}"/>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7690860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MC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797CD05A-9957-47CF-87FB-E86F0848E38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746D9AD2-8EF9-D64E-64FE-43DCA14340FB}"/>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B8E67C65-C3AF-CFBD-790A-20E24084FB7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6618CE00-065F-0127-0DBF-BCB145ADBA08}"/>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6778700F-ADD0-855D-03C6-9D0A8465E53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46542609-6662-4936-91A8-56500D43D224}"/>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19143466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schnitts-&#10;überschrift">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5CC736-C343-4042-B5B2-731703167E82}"/>
              </a:ext>
            </a:extLst>
          </p:cNvPr>
          <p:cNvSpPr>
            <a:spLocks noGrp="1"/>
          </p:cNvSpPr>
          <p:nvPr>
            <p:ph type="title" hasCustomPrompt="1"/>
          </p:nvPr>
        </p:nvSpPr>
        <p:spPr>
          <a:xfrm>
            <a:off x="1374774" y="1282305"/>
            <a:ext cx="3959225" cy="1350167"/>
          </a:xfrm>
        </p:spPr>
        <p:txBody>
          <a:bodyPr anchor="b">
            <a:normAutofit/>
          </a:bodyPr>
          <a:lstStyle>
            <a:lvl1pPr>
              <a:defRPr sz="2400"/>
            </a:lvl1pPr>
          </a:lstStyle>
          <a:p>
            <a:r>
              <a:rPr lang="de-AT"/>
              <a:t>Titelmasterformat durch Klicken bearbeiten</a:t>
            </a:r>
            <a:endParaRPr lang="de-AT" dirty="0"/>
          </a:p>
        </p:txBody>
      </p:sp>
      <p:sp>
        <p:nvSpPr>
          <p:cNvPr id="3" name="Textplatzhalter 2">
            <a:extLst>
              <a:ext uri="{FF2B5EF4-FFF2-40B4-BE49-F238E27FC236}">
                <a16:creationId xmlns:a16="http://schemas.microsoft.com/office/drawing/2014/main" id="{AADCB93D-318A-45C3-8194-DDE8366E6AB6}"/>
              </a:ext>
            </a:extLst>
          </p:cNvPr>
          <p:cNvSpPr>
            <a:spLocks noGrp="1"/>
          </p:cNvSpPr>
          <p:nvPr>
            <p:ph type="body" idx="1" hasCustomPrompt="1"/>
          </p:nvPr>
        </p:nvSpPr>
        <p:spPr>
          <a:xfrm>
            <a:off x="1374774" y="2709665"/>
            <a:ext cx="3959225" cy="696476"/>
          </a:xfrm>
        </p:spPr>
        <p:txBody>
          <a:bodyPr/>
          <a:lstStyle>
            <a:lvl1pPr marL="0" indent="0">
              <a:buNone/>
              <a:defRPr sz="1400" b="1">
                <a:solidFill>
                  <a:schemeClr val="tx1"/>
                </a:solidFill>
              </a:defRPr>
            </a:lvl1pPr>
            <a:lvl2pPr marL="342892" indent="0">
              <a:buNone/>
              <a:defRPr sz="1500">
                <a:solidFill>
                  <a:schemeClr val="tx1">
                    <a:tint val="75000"/>
                  </a:schemeClr>
                </a:solidFill>
              </a:defRPr>
            </a:lvl2pPr>
            <a:lvl3pPr marL="685783" indent="0">
              <a:buNone/>
              <a:defRPr sz="1350">
                <a:solidFill>
                  <a:schemeClr val="tx1">
                    <a:tint val="75000"/>
                  </a:schemeClr>
                </a:solidFill>
              </a:defRPr>
            </a:lvl3pPr>
            <a:lvl4pPr marL="1028675" indent="0">
              <a:buNone/>
              <a:defRPr sz="1200">
                <a:solidFill>
                  <a:schemeClr val="tx1">
                    <a:tint val="75000"/>
                  </a:schemeClr>
                </a:solidFill>
              </a:defRPr>
            </a:lvl4pPr>
            <a:lvl5pPr marL="1371566" indent="0">
              <a:buNone/>
              <a:defRPr sz="1200">
                <a:solidFill>
                  <a:schemeClr val="tx1">
                    <a:tint val="75000"/>
                  </a:schemeClr>
                </a:solidFill>
              </a:defRPr>
            </a:lvl5pPr>
            <a:lvl6pPr marL="1714457" indent="0">
              <a:buNone/>
              <a:defRPr sz="1200">
                <a:solidFill>
                  <a:schemeClr val="tx1">
                    <a:tint val="75000"/>
                  </a:schemeClr>
                </a:solidFill>
              </a:defRPr>
            </a:lvl6pPr>
            <a:lvl7pPr marL="2057348" indent="0">
              <a:buNone/>
              <a:defRPr sz="1200">
                <a:solidFill>
                  <a:schemeClr val="tx1">
                    <a:tint val="75000"/>
                  </a:schemeClr>
                </a:solidFill>
              </a:defRPr>
            </a:lvl7pPr>
            <a:lvl8pPr marL="2400240" indent="0">
              <a:buNone/>
              <a:defRPr sz="1200">
                <a:solidFill>
                  <a:schemeClr val="tx1">
                    <a:tint val="75000"/>
                  </a:schemeClr>
                </a:solidFill>
              </a:defRPr>
            </a:lvl8pPr>
            <a:lvl9pPr marL="2743132" indent="0">
              <a:buNone/>
              <a:defRPr sz="1200">
                <a:solidFill>
                  <a:schemeClr val="tx1">
                    <a:tint val="75000"/>
                  </a:schemeClr>
                </a:solidFill>
              </a:defRPr>
            </a:lvl9pPr>
          </a:lstStyle>
          <a:p>
            <a:pPr lvl="0"/>
            <a:r>
              <a:rPr lang="de-AT"/>
              <a:t>Textmasterformat bearbeiten</a:t>
            </a:r>
            <a:endParaRPr lang="de-AT" dirty="0"/>
          </a:p>
        </p:txBody>
      </p:sp>
      <p:sp>
        <p:nvSpPr>
          <p:cNvPr id="16" name="Datumsplatzhalter 15">
            <a:extLst>
              <a:ext uri="{FF2B5EF4-FFF2-40B4-BE49-F238E27FC236}">
                <a16:creationId xmlns:a16="http://schemas.microsoft.com/office/drawing/2014/main" id="{5D056F7C-ED23-4533-9A14-AAD9B8315ED4}"/>
              </a:ext>
            </a:extLst>
          </p:cNvPr>
          <p:cNvSpPr>
            <a:spLocks noGrp="1"/>
          </p:cNvSpPr>
          <p:nvPr>
            <p:ph type="dt" sz="half" idx="10"/>
          </p:nvPr>
        </p:nvSpPr>
        <p:spPr/>
        <p:txBody>
          <a:bodyPr/>
          <a:lstStyle/>
          <a:p>
            <a:fld id="{9628AB36-D4F2-45A7-A649-15D5B347C0E0}" type="datetime1">
              <a:rPr lang="de-AT" smtClean="0"/>
              <a:t>01.08.2024</a:t>
            </a:fld>
            <a:endParaRPr lang="de-AT" dirty="0"/>
          </a:p>
        </p:txBody>
      </p:sp>
      <p:sp>
        <p:nvSpPr>
          <p:cNvPr id="17" name="Fußzeilenplatzhalter 16">
            <a:extLst>
              <a:ext uri="{FF2B5EF4-FFF2-40B4-BE49-F238E27FC236}">
                <a16:creationId xmlns:a16="http://schemas.microsoft.com/office/drawing/2014/main" id="{2F5ADF56-030A-4C93-8AE6-2BA5903177B3}"/>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18" name="Foliennummernplatzhalter 17">
            <a:extLst>
              <a:ext uri="{FF2B5EF4-FFF2-40B4-BE49-F238E27FC236}">
                <a16:creationId xmlns:a16="http://schemas.microsoft.com/office/drawing/2014/main" id="{DC75D510-D956-4292-A897-7931AE7D0091}"/>
              </a:ext>
            </a:extLst>
          </p:cNvPr>
          <p:cNvSpPr>
            <a:spLocks noGrp="1"/>
          </p:cNvSpPr>
          <p:nvPr>
            <p:ph type="sldNum" sz="quarter" idx="12"/>
          </p:nvPr>
        </p:nvSpPr>
        <p:spPr/>
        <p:txBody>
          <a:bodyPr/>
          <a:lstStyle/>
          <a:p>
            <a:fld id="{E53469B5-C180-4227-8051-48377B8E3CF1}" type="slidenum">
              <a:rPr lang="de-AT" smtClean="0"/>
              <a:pPr/>
              <a:t>‹Nr.›</a:t>
            </a:fld>
            <a:endParaRPr lang="de-AT" dirty="0"/>
          </a:p>
        </p:txBody>
      </p:sp>
    </p:spTree>
    <p:extLst>
      <p:ext uri="{BB962C8B-B14F-4D97-AF65-F5344CB8AC3E}">
        <p14:creationId xmlns:p14="http://schemas.microsoft.com/office/powerpoint/2010/main" val="274130431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OZA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797CD05A-9957-47CF-87FB-E86F0848E38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16" name="Gruppieren 15">
            <a:extLst>
              <a:ext uri="{FF2B5EF4-FFF2-40B4-BE49-F238E27FC236}">
                <a16:creationId xmlns:a16="http://schemas.microsoft.com/office/drawing/2014/main" id="{D6CFC931-5829-BB31-6C29-E7968B5F92B7}"/>
              </a:ext>
            </a:extLst>
          </p:cNvPr>
          <p:cNvGrpSpPr/>
          <p:nvPr userDrawn="1"/>
        </p:nvGrpSpPr>
        <p:grpSpPr>
          <a:xfrm>
            <a:off x="5115485" y="431641"/>
            <a:ext cx="1512000" cy="4450956"/>
            <a:chOff x="5115485" y="431641"/>
            <a:chExt cx="1512000" cy="4450956"/>
          </a:xfrm>
        </p:grpSpPr>
        <p:pic>
          <p:nvPicPr>
            <p:cNvPr id="17" name="Grafik 16">
              <a:extLst>
                <a:ext uri="{FF2B5EF4-FFF2-40B4-BE49-F238E27FC236}">
                  <a16:creationId xmlns:a16="http://schemas.microsoft.com/office/drawing/2014/main" id="{42B4FFCA-EEBD-2B67-958D-0E295626DFB4}"/>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18" name="Gruppieren 17">
              <a:extLst>
                <a:ext uri="{FF2B5EF4-FFF2-40B4-BE49-F238E27FC236}">
                  <a16:creationId xmlns:a16="http://schemas.microsoft.com/office/drawing/2014/main" id="{CF231E4A-F583-054A-6475-F319A8BB55A8}"/>
                </a:ext>
              </a:extLst>
            </p:cNvPr>
            <p:cNvGrpSpPr/>
            <p:nvPr userDrawn="1"/>
          </p:nvGrpSpPr>
          <p:grpSpPr>
            <a:xfrm>
              <a:off x="5462966" y="431641"/>
              <a:ext cx="813642" cy="4450956"/>
              <a:chOff x="5462966" y="431641"/>
              <a:chExt cx="813642" cy="4450956"/>
            </a:xfrm>
          </p:grpSpPr>
          <p:pic>
            <p:nvPicPr>
              <p:cNvPr id="19" name="Grafik 18">
                <a:extLst>
                  <a:ext uri="{FF2B5EF4-FFF2-40B4-BE49-F238E27FC236}">
                    <a16:creationId xmlns:a16="http://schemas.microsoft.com/office/drawing/2014/main" id="{D745C1D9-6A0A-E9EA-B5B5-50D668E9AC46}"/>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20" name="Grafik 19">
                <a:extLst>
                  <a:ext uri="{FF2B5EF4-FFF2-40B4-BE49-F238E27FC236}">
                    <a16:creationId xmlns:a16="http://schemas.microsoft.com/office/drawing/2014/main" id="{53397BD0-1457-330C-121A-F4753F0237DF}"/>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70322800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SOZM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797CD05A-9957-47CF-87FB-E86F0848E38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9" name="Gruppieren 8">
            <a:extLst>
              <a:ext uri="{FF2B5EF4-FFF2-40B4-BE49-F238E27FC236}">
                <a16:creationId xmlns:a16="http://schemas.microsoft.com/office/drawing/2014/main" id="{6C218F17-27F7-C04B-2D7D-B951F767F8FC}"/>
              </a:ext>
            </a:extLst>
          </p:cNvPr>
          <p:cNvGrpSpPr/>
          <p:nvPr userDrawn="1"/>
        </p:nvGrpSpPr>
        <p:grpSpPr>
          <a:xfrm>
            <a:off x="5115485" y="431641"/>
            <a:ext cx="1512000" cy="4450956"/>
            <a:chOff x="5115485" y="431641"/>
            <a:chExt cx="1512000" cy="4450956"/>
          </a:xfrm>
        </p:grpSpPr>
        <p:pic>
          <p:nvPicPr>
            <p:cNvPr id="11" name="Grafik 10">
              <a:extLst>
                <a:ext uri="{FF2B5EF4-FFF2-40B4-BE49-F238E27FC236}">
                  <a16:creationId xmlns:a16="http://schemas.microsoft.com/office/drawing/2014/main" id="{AD328737-27D8-C7C0-D303-05D59283111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12" name="Gruppieren 11">
              <a:extLst>
                <a:ext uri="{FF2B5EF4-FFF2-40B4-BE49-F238E27FC236}">
                  <a16:creationId xmlns:a16="http://schemas.microsoft.com/office/drawing/2014/main" id="{1CD42F88-C4F2-0381-EBD2-AB3354E49696}"/>
                </a:ext>
              </a:extLst>
            </p:cNvPr>
            <p:cNvGrpSpPr/>
            <p:nvPr userDrawn="1"/>
          </p:nvGrpSpPr>
          <p:grpSpPr>
            <a:xfrm>
              <a:off x="5462966" y="431641"/>
              <a:ext cx="813642" cy="4450956"/>
              <a:chOff x="5462966" y="431641"/>
              <a:chExt cx="813642" cy="4450956"/>
            </a:xfrm>
          </p:grpSpPr>
          <p:pic>
            <p:nvPicPr>
              <p:cNvPr id="13" name="Grafik 12">
                <a:extLst>
                  <a:ext uri="{FF2B5EF4-FFF2-40B4-BE49-F238E27FC236}">
                    <a16:creationId xmlns:a16="http://schemas.microsoft.com/office/drawing/2014/main" id="{030229C0-E663-0F3B-045B-FBF6BE83B3A5}"/>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4" name="Grafik 13">
                <a:extLst>
                  <a:ext uri="{FF2B5EF4-FFF2-40B4-BE49-F238E27FC236}">
                    <a16:creationId xmlns:a16="http://schemas.microsoft.com/office/drawing/2014/main" id="{53BC0737-8CCF-8829-3A04-17A6403D01EF}"/>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4895192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SPH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797CD05A-9957-47CF-87FB-E86F0848E38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FEDA3FAA-A2F8-AA37-2C22-B6C6F58F9070}"/>
              </a:ext>
            </a:extLst>
          </p:cNvPr>
          <p:cNvGrpSpPr/>
          <p:nvPr userDrawn="1"/>
        </p:nvGrpSpPr>
        <p:grpSpPr>
          <a:xfrm>
            <a:off x="5115485" y="431641"/>
            <a:ext cx="1511997" cy="4450956"/>
            <a:chOff x="5115485" y="431641"/>
            <a:chExt cx="1511997" cy="4450956"/>
          </a:xfrm>
        </p:grpSpPr>
        <p:grpSp>
          <p:nvGrpSpPr>
            <p:cNvPr id="5" name="Gruppieren 4">
              <a:extLst>
                <a:ext uri="{FF2B5EF4-FFF2-40B4-BE49-F238E27FC236}">
                  <a16:creationId xmlns:a16="http://schemas.microsoft.com/office/drawing/2014/main" id="{A63C8559-C217-5D59-8768-C93556D23C61}"/>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A15C5B54-68B3-724F-1B32-8FDD6C25DFA9}"/>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D88EACD4-D3F3-2A3A-76D8-B6D93E792D6A}"/>
                  </a:ext>
                </a:extLst>
              </p:cNvPr>
              <p:cNvPicPr>
                <a:picLocks noChangeAspect="1"/>
              </p:cNvPicPr>
              <p:nvPr userDrawn="1"/>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62966" y="4387903"/>
                <a:ext cx="813642" cy="494694"/>
              </a:xfrm>
              <a:prstGeom prst="rect">
                <a:avLst/>
              </a:prstGeom>
            </p:spPr>
          </p:pic>
        </p:grpSp>
        <p:pic>
          <p:nvPicPr>
            <p:cNvPr id="6" name="Grafik 5">
              <a:extLst>
                <a:ext uri="{FF2B5EF4-FFF2-40B4-BE49-F238E27FC236}">
                  <a16:creationId xmlns:a16="http://schemas.microsoft.com/office/drawing/2014/main" id="{301E88F2-5F8C-A45A-1785-033E3AFA7CF1}"/>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115485" y="1046163"/>
              <a:ext cx="1511997" cy="461106"/>
            </a:xfrm>
            <a:prstGeom prst="rect">
              <a:avLst/>
            </a:prstGeom>
          </p:spPr>
        </p:pic>
      </p:grpSp>
    </p:spTree>
    <p:extLst>
      <p:ext uri="{BB962C8B-B14F-4D97-AF65-F5344CB8AC3E}">
        <p14:creationId xmlns:p14="http://schemas.microsoft.com/office/powerpoint/2010/main" val="318896334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WIN Titel-/Schlussfoli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8" name="Bildplatzhalter 27">
            <a:extLst>
              <a:ext uri="{FF2B5EF4-FFF2-40B4-BE49-F238E27FC236}">
                <a16:creationId xmlns:a16="http://schemas.microsoft.com/office/drawing/2014/main" id="{C33690CA-3E97-4684-891A-55269909A6D6}"/>
              </a:ext>
            </a:extLst>
          </p:cNvPr>
          <p:cNvSpPr>
            <a:spLocks noGrp="1"/>
          </p:cNvSpPr>
          <p:nvPr>
            <p:ph type="pic" sz="quarter" idx="10" hasCustomPrompt="1"/>
          </p:nvPr>
        </p:nvSpPr>
        <p:spPr>
          <a:xfrm>
            <a:off x="2752725" y="1527176"/>
            <a:ext cx="5400675" cy="2719388"/>
          </a:xfrm>
        </p:spPr>
        <p:txBody>
          <a:bodyPr anchor="b"/>
          <a:lstStyle>
            <a:lvl1pPr marL="0" indent="0" algn="ctr">
              <a:buNone/>
              <a:defRPr>
                <a:solidFill>
                  <a:schemeClr val="tx2"/>
                </a:solidFill>
              </a:defRPr>
            </a:lvl1pPr>
          </a:lstStyle>
          <a:p>
            <a:r>
              <a:rPr lang="de-AT"/>
              <a:t>Bild durch Klicken auf Symbol hinzufügen (</a:t>
            </a:r>
            <a:r>
              <a:rPr lang="de-AT" dirty="0"/>
              <a:t>bitte Lesbarkeit des Titels und Untertitels beachten)</a:t>
            </a:r>
          </a:p>
        </p:txBody>
      </p:sp>
      <p:sp>
        <p:nvSpPr>
          <p:cNvPr id="2" name="Titel 1">
            <a:extLst>
              <a:ext uri="{FF2B5EF4-FFF2-40B4-BE49-F238E27FC236}">
                <a16:creationId xmlns:a16="http://schemas.microsoft.com/office/drawing/2014/main" id="{07048CEC-62E9-423A-95F9-FC8CA72C2027}"/>
              </a:ext>
            </a:extLst>
          </p:cNvPr>
          <p:cNvSpPr>
            <a:spLocks noGrp="1"/>
          </p:cNvSpPr>
          <p:nvPr>
            <p:ph type="ctrTitle" hasCustomPrompt="1"/>
          </p:nvPr>
        </p:nvSpPr>
        <p:spPr>
          <a:xfrm>
            <a:off x="1362074" y="1771650"/>
            <a:ext cx="3971925" cy="860822"/>
          </a:xfrm>
        </p:spPr>
        <p:txBody>
          <a:bodyPr lIns="0" tIns="0" rIns="0" bIns="0" anchor="b">
            <a:noAutofit/>
          </a:bodyPr>
          <a:lstStyle>
            <a:lvl1pPr algn="l">
              <a:defRPr sz="2800"/>
            </a:lvl1pPr>
          </a:lstStyle>
          <a:p>
            <a:r>
              <a:rPr lang="de-AT" dirty="0"/>
              <a:t>Titelmasterformat durch Klicken bearbeiten</a:t>
            </a:r>
          </a:p>
        </p:txBody>
      </p:sp>
      <p:sp>
        <p:nvSpPr>
          <p:cNvPr id="3" name="Untertitel 2">
            <a:extLst>
              <a:ext uri="{FF2B5EF4-FFF2-40B4-BE49-F238E27FC236}">
                <a16:creationId xmlns:a16="http://schemas.microsoft.com/office/drawing/2014/main" id="{A4A48B0C-6F12-4CAD-AD6C-44106BF83D0F}"/>
              </a:ext>
            </a:extLst>
          </p:cNvPr>
          <p:cNvSpPr>
            <a:spLocks noGrp="1"/>
          </p:cNvSpPr>
          <p:nvPr>
            <p:ph type="subTitle" idx="1" hasCustomPrompt="1"/>
          </p:nvPr>
        </p:nvSpPr>
        <p:spPr>
          <a:xfrm>
            <a:off x="1362074" y="2701528"/>
            <a:ext cx="3959225" cy="468000"/>
          </a:xfrm>
        </p:spPr>
        <p:txBody>
          <a:bodyPr lIns="0" tIns="0" rIns="0" bIns="0"/>
          <a:lstStyle>
            <a:lvl1pPr marL="0" indent="0" algn="l">
              <a:buNone/>
              <a:defRPr sz="1400" b="1"/>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de-AT" dirty="0"/>
              <a:t>Formatvorlage des Untertitelmasters durch Klicken bearbeiten</a:t>
            </a:r>
          </a:p>
        </p:txBody>
      </p:sp>
      <p:sp>
        <p:nvSpPr>
          <p:cNvPr id="7" name="Textplatzhalter 4">
            <a:extLst>
              <a:ext uri="{FF2B5EF4-FFF2-40B4-BE49-F238E27FC236}">
                <a16:creationId xmlns:a16="http://schemas.microsoft.com/office/drawing/2014/main" id="{797CD05A-9957-47CF-87FB-E86F0848E38D}"/>
              </a:ext>
            </a:extLst>
          </p:cNvPr>
          <p:cNvSpPr>
            <a:spLocks noGrp="1"/>
          </p:cNvSpPr>
          <p:nvPr>
            <p:ph type="body" sz="quarter" idx="11" hasCustomPrompt="1"/>
          </p:nvPr>
        </p:nvSpPr>
        <p:spPr>
          <a:xfrm>
            <a:off x="736599" y="4461813"/>
            <a:ext cx="2016125" cy="447675"/>
          </a:xfrm>
        </p:spPr>
        <p:txBody>
          <a:bodyPr anchor="b"/>
          <a:lstStyle>
            <a:lvl1pPr marL="0" indent="0">
              <a:buNone/>
              <a:defRPr sz="800"/>
            </a:lvl1pPr>
            <a:lvl2pPr marL="144000" indent="0">
              <a:buNone/>
              <a:defRPr sz="800"/>
            </a:lvl2pPr>
            <a:lvl3pPr marL="288000" indent="0">
              <a:buNone/>
              <a:defRPr sz="800"/>
            </a:lvl3pPr>
            <a:lvl4pPr marL="432000" indent="0">
              <a:buNone/>
              <a:defRPr sz="800"/>
            </a:lvl4pPr>
            <a:lvl5pPr marL="576000" indent="0">
              <a:buNone/>
              <a:defRPr sz="800"/>
            </a:lvl5pPr>
          </a:lstStyle>
          <a:p>
            <a:pPr lvl="0"/>
            <a:r>
              <a:rPr lang="de-AT" dirty="0"/>
              <a:t>Platzhalter für Copyright (nur auf Schlussfolie)</a:t>
            </a:r>
          </a:p>
        </p:txBody>
      </p:sp>
      <p:grpSp>
        <p:nvGrpSpPr>
          <p:cNvPr id="4" name="Gruppieren 3">
            <a:extLst>
              <a:ext uri="{FF2B5EF4-FFF2-40B4-BE49-F238E27FC236}">
                <a16:creationId xmlns:a16="http://schemas.microsoft.com/office/drawing/2014/main" id="{35ACE784-0FBC-04C2-6365-495F5497C460}"/>
              </a:ext>
            </a:extLst>
          </p:cNvPr>
          <p:cNvGrpSpPr/>
          <p:nvPr userDrawn="1"/>
        </p:nvGrpSpPr>
        <p:grpSpPr>
          <a:xfrm>
            <a:off x="5115485" y="431641"/>
            <a:ext cx="1512000" cy="4450956"/>
            <a:chOff x="5115485" y="431641"/>
            <a:chExt cx="1512000" cy="4450956"/>
          </a:xfrm>
        </p:grpSpPr>
        <p:pic>
          <p:nvPicPr>
            <p:cNvPr id="5" name="Grafik 4">
              <a:extLst>
                <a:ext uri="{FF2B5EF4-FFF2-40B4-BE49-F238E27FC236}">
                  <a16:creationId xmlns:a16="http://schemas.microsoft.com/office/drawing/2014/main" id="{A2532F9C-1389-D780-A153-3C6F3CDEC056}"/>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15485" y="1046163"/>
              <a:ext cx="1512000" cy="461106"/>
            </a:xfrm>
            <a:prstGeom prst="rect">
              <a:avLst/>
            </a:prstGeom>
          </p:spPr>
        </p:pic>
        <p:grpSp>
          <p:nvGrpSpPr>
            <p:cNvPr id="6" name="Gruppieren 5">
              <a:extLst>
                <a:ext uri="{FF2B5EF4-FFF2-40B4-BE49-F238E27FC236}">
                  <a16:creationId xmlns:a16="http://schemas.microsoft.com/office/drawing/2014/main" id="{30034A56-25E8-01D0-90AE-8F2ED9C53184}"/>
                </a:ext>
              </a:extLst>
            </p:cNvPr>
            <p:cNvGrpSpPr/>
            <p:nvPr userDrawn="1"/>
          </p:nvGrpSpPr>
          <p:grpSpPr>
            <a:xfrm>
              <a:off x="5462966" y="431641"/>
              <a:ext cx="813642" cy="4450956"/>
              <a:chOff x="5462966" y="431641"/>
              <a:chExt cx="813642" cy="4450956"/>
            </a:xfrm>
          </p:grpSpPr>
          <p:pic>
            <p:nvPicPr>
              <p:cNvPr id="8" name="Grafik 7">
                <a:extLst>
                  <a:ext uri="{FF2B5EF4-FFF2-40B4-BE49-F238E27FC236}">
                    <a16:creationId xmlns:a16="http://schemas.microsoft.com/office/drawing/2014/main" id="{DFD6244E-027A-6E3E-DF64-5F4275B146EA}"/>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20587" y="431641"/>
                <a:ext cx="698400" cy="611099"/>
              </a:xfrm>
              <a:prstGeom prst="rect">
                <a:avLst/>
              </a:prstGeom>
            </p:spPr>
          </p:pic>
          <p:pic>
            <p:nvPicPr>
              <p:cNvPr id="10" name="Grafik 9">
                <a:extLst>
                  <a:ext uri="{FF2B5EF4-FFF2-40B4-BE49-F238E27FC236}">
                    <a16:creationId xmlns:a16="http://schemas.microsoft.com/office/drawing/2014/main" id="{7EDF68FC-03FE-A1C3-534D-7A86B3065978}"/>
                  </a:ext>
                </a:extLst>
              </p:cNvPr>
              <p:cNvPicPr>
                <a:picLocks noChangeAspect="1"/>
              </p:cNvPicPr>
              <p:nvPr userDrawn="1"/>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462966" y="4387903"/>
                <a:ext cx="813642" cy="494694"/>
              </a:xfrm>
              <a:prstGeom prst="rect">
                <a:avLst/>
              </a:prstGeom>
            </p:spPr>
          </p:pic>
        </p:grpSp>
      </p:grpSp>
    </p:spTree>
    <p:extLst>
      <p:ext uri="{BB962C8B-B14F-4D97-AF65-F5344CB8AC3E}">
        <p14:creationId xmlns:p14="http://schemas.microsoft.com/office/powerpoint/2010/main" val="39921418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Wenig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2AF221-57D3-4A56-BA74-8EA148F1DD40}"/>
              </a:ext>
            </a:extLst>
          </p:cNvPr>
          <p:cNvSpPr>
            <a:spLocks noGrp="1"/>
          </p:cNvSpPr>
          <p:nvPr>
            <p:ph type="title" hasCustomPrompt="1"/>
          </p:nvPr>
        </p:nvSpPr>
        <p:spPr/>
        <p:txBody>
          <a:bodyPr/>
          <a:lstStyle/>
          <a:p>
            <a:r>
              <a:rPr lang="de-AT"/>
              <a:t>Titelmasterformat durch Klicken bearbeiten</a:t>
            </a:r>
            <a:endParaRPr lang="de-AT" dirty="0"/>
          </a:p>
        </p:txBody>
      </p:sp>
      <p:sp>
        <p:nvSpPr>
          <p:cNvPr id="4" name="Datumsplatzhalter 3">
            <a:extLst>
              <a:ext uri="{FF2B5EF4-FFF2-40B4-BE49-F238E27FC236}">
                <a16:creationId xmlns:a16="http://schemas.microsoft.com/office/drawing/2014/main" id="{FD403F3D-3A08-434E-A95D-62B04BDF4C1F}"/>
              </a:ext>
            </a:extLst>
          </p:cNvPr>
          <p:cNvSpPr>
            <a:spLocks noGrp="1"/>
          </p:cNvSpPr>
          <p:nvPr>
            <p:ph type="dt" sz="half" idx="10"/>
          </p:nvPr>
        </p:nvSpPr>
        <p:spPr/>
        <p:txBody>
          <a:bodyPr/>
          <a:lstStyle/>
          <a:p>
            <a:fld id="{E13B5ACC-448A-4D74-A164-1AC3EF8F2475}" type="datetime1">
              <a:rPr lang="de-AT" smtClean="0"/>
              <a:t>01.08.2024</a:t>
            </a:fld>
            <a:endParaRPr lang="de-AT" dirty="0"/>
          </a:p>
        </p:txBody>
      </p:sp>
      <p:sp>
        <p:nvSpPr>
          <p:cNvPr id="5" name="Fußzeilenplatzhalter 4">
            <a:extLst>
              <a:ext uri="{FF2B5EF4-FFF2-40B4-BE49-F238E27FC236}">
                <a16:creationId xmlns:a16="http://schemas.microsoft.com/office/drawing/2014/main" id="{EFE412A1-1A2C-46EA-ADB7-1B2CCD739615}"/>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6" name="Foliennummernplatzhalter 5">
            <a:extLst>
              <a:ext uri="{FF2B5EF4-FFF2-40B4-BE49-F238E27FC236}">
                <a16:creationId xmlns:a16="http://schemas.microsoft.com/office/drawing/2014/main" id="{AD0BD04C-41A7-4007-9DE0-DCDC5451FF85}"/>
              </a:ext>
            </a:extLst>
          </p:cNvPr>
          <p:cNvSpPr>
            <a:spLocks noGrp="1"/>
          </p:cNvSpPr>
          <p:nvPr>
            <p:ph type="sldNum" sz="quarter" idx="12"/>
          </p:nvPr>
        </p:nvSpPr>
        <p:spPr/>
        <p:txBody>
          <a:bodyPr/>
          <a:lstStyle/>
          <a:p>
            <a:fld id="{E53469B5-C180-4227-8051-48377B8E3CF1}" type="slidenum">
              <a:rPr lang="de-AT" smtClean="0"/>
              <a:t>‹Nr.›</a:t>
            </a:fld>
            <a:endParaRPr lang="de-AT" dirty="0"/>
          </a:p>
        </p:txBody>
      </p:sp>
      <p:sp>
        <p:nvSpPr>
          <p:cNvPr id="8" name="Textplatzhalter 7">
            <a:extLst>
              <a:ext uri="{FF2B5EF4-FFF2-40B4-BE49-F238E27FC236}">
                <a16:creationId xmlns:a16="http://schemas.microsoft.com/office/drawing/2014/main" id="{DCF1C6A4-DABF-4715-8EE9-C35B37CAD99F}"/>
              </a:ext>
            </a:extLst>
          </p:cNvPr>
          <p:cNvSpPr>
            <a:spLocks noGrp="1"/>
          </p:cNvSpPr>
          <p:nvPr>
            <p:ph type="body" sz="quarter" idx="13" hasCustomPrompt="1"/>
          </p:nvPr>
        </p:nvSpPr>
        <p:spPr>
          <a:xfrm>
            <a:off x="736600" y="1527175"/>
            <a:ext cx="5780088" cy="2719388"/>
          </a:xfrm>
        </p:spPr>
        <p:txBody>
          <a:bodyPr/>
          <a:lstStyle>
            <a:lvl1pPr>
              <a:defRPr sz="2000"/>
            </a:lvl1pPr>
            <a:lvl2pPr>
              <a:defRPr sz="1800"/>
            </a:lvl2pPr>
            <a:lvl3pPr>
              <a:defRPr sz="1600"/>
            </a:lvl3pPr>
          </a:lstStyle>
          <a:p>
            <a:pPr lvl="0"/>
            <a:r>
              <a:rPr lang="de-AT"/>
              <a:t>Textmasterformat bearbeiten</a:t>
            </a:r>
          </a:p>
          <a:p>
            <a:pPr lvl="1"/>
            <a:r>
              <a:rPr lang="de-AT"/>
              <a:t>Zweite Ebene</a:t>
            </a:r>
          </a:p>
          <a:p>
            <a:pPr lvl="2"/>
            <a:r>
              <a:rPr lang="de-AT"/>
              <a:t>Dritte Ebene</a:t>
            </a:r>
          </a:p>
          <a:p>
            <a:pPr lvl="3"/>
            <a:r>
              <a:rPr lang="de-AT"/>
              <a:t>Vierte Ebene</a:t>
            </a:r>
          </a:p>
          <a:p>
            <a:pPr lvl="4"/>
            <a:r>
              <a:rPr lang="de-AT"/>
              <a:t>Fünfte Ebene</a:t>
            </a:r>
            <a:endParaRPr lang="de-AT" dirty="0"/>
          </a:p>
        </p:txBody>
      </p:sp>
    </p:spTree>
    <p:extLst>
      <p:ext uri="{BB962C8B-B14F-4D97-AF65-F5344CB8AC3E}">
        <p14:creationId xmlns:p14="http://schemas.microsoft.com/office/powerpoint/2010/main" val="27230627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und Bild klein">
    <p:spTree>
      <p:nvGrpSpPr>
        <p:cNvPr id="1" name=""/>
        <p:cNvGrpSpPr/>
        <p:nvPr/>
      </p:nvGrpSpPr>
      <p:grpSpPr>
        <a:xfrm>
          <a:off x="0" y="0"/>
          <a:ext cx="0" cy="0"/>
          <a:chOff x="0" y="0"/>
          <a:chExt cx="0" cy="0"/>
        </a:xfrm>
      </p:grpSpPr>
      <p:sp>
        <p:nvSpPr>
          <p:cNvPr id="14" name="Textplatzhalter 13">
            <a:extLst>
              <a:ext uri="{FF2B5EF4-FFF2-40B4-BE49-F238E27FC236}">
                <a16:creationId xmlns:a16="http://schemas.microsoft.com/office/drawing/2014/main" id="{387C4412-BC86-4328-9CE7-6534E42DFD9E}"/>
              </a:ext>
            </a:extLst>
          </p:cNvPr>
          <p:cNvSpPr>
            <a:spLocks noGrp="1"/>
          </p:cNvSpPr>
          <p:nvPr>
            <p:ph type="body" sz="quarter" idx="14" hasCustomPrompt="1"/>
          </p:nvPr>
        </p:nvSpPr>
        <p:spPr>
          <a:xfrm>
            <a:off x="737980" y="1527175"/>
            <a:ext cx="4978400" cy="2719318"/>
          </a:xfrm>
        </p:spPr>
        <p:txBody>
          <a:bodyPr/>
          <a:lstStyle>
            <a:lvl1pPr>
              <a:defRPr sz="1400"/>
            </a:lvl1pPr>
            <a:lvl2pPr>
              <a:defRPr sz="1400"/>
            </a:lvl2pPr>
            <a:lvl3pPr>
              <a:defRPr sz="1400"/>
            </a:lvl3pPr>
            <a:lvl4pPr>
              <a:defRPr sz="1400"/>
            </a:lvl4pPr>
            <a:lvl5pPr>
              <a:defRPr sz="1400"/>
            </a:lvl5pPr>
          </a:lstStyle>
          <a:p>
            <a:pPr lvl="0"/>
            <a:r>
              <a:rPr lang="de-AT" dirty="0"/>
              <a:t>Formatvorlagen des Textmasters bearbeiten</a:t>
            </a:r>
          </a:p>
          <a:p>
            <a:pPr lvl="1"/>
            <a:r>
              <a:rPr lang="de-AT" dirty="0"/>
              <a:t>Zweite Ebene</a:t>
            </a:r>
          </a:p>
          <a:p>
            <a:pPr lvl="2"/>
            <a:r>
              <a:rPr lang="de-AT" dirty="0"/>
              <a:t>Dritte Ebene</a:t>
            </a:r>
          </a:p>
        </p:txBody>
      </p:sp>
      <p:sp>
        <p:nvSpPr>
          <p:cNvPr id="2" name="Titel 1">
            <a:extLst>
              <a:ext uri="{FF2B5EF4-FFF2-40B4-BE49-F238E27FC236}">
                <a16:creationId xmlns:a16="http://schemas.microsoft.com/office/drawing/2014/main" id="{472AF221-57D3-4A56-BA74-8EA148F1DD40}"/>
              </a:ext>
            </a:extLst>
          </p:cNvPr>
          <p:cNvSpPr>
            <a:spLocks noGrp="1"/>
          </p:cNvSpPr>
          <p:nvPr>
            <p:ph type="title" hasCustomPrompt="1"/>
          </p:nvPr>
        </p:nvSpPr>
        <p:spPr/>
        <p:txBody>
          <a:bodyPr/>
          <a:lstStyle/>
          <a:p>
            <a:r>
              <a:rPr lang="de-AT"/>
              <a:t>Titelmasterformat durch Klicken bearbeiten</a:t>
            </a:r>
            <a:endParaRPr lang="de-AT" dirty="0"/>
          </a:p>
        </p:txBody>
      </p:sp>
      <p:sp>
        <p:nvSpPr>
          <p:cNvPr id="4" name="Datumsplatzhalter 3">
            <a:extLst>
              <a:ext uri="{FF2B5EF4-FFF2-40B4-BE49-F238E27FC236}">
                <a16:creationId xmlns:a16="http://schemas.microsoft.com/office/drawing/2014/main" id="{FD403F3D-3A08-434E-A95D-62B04BDF4C1F}"/>
              </a:ext>
            </a:extLst>
          </p:cNvPr>
          <p:cNvSpPr>
            <a:spLocks noGrp="1"/>
          </p:cNvSpPr>
          <p:nvPr>
            <p:ph type="dt" sz="half" idx="10"/>
          </p:nvPr>
        </p:nvSpPr>
        <p:spPr/>
        <p:txBody>
          <a:bodyPr/>
          <a:lstStyle/>
          <a:p>
            <a:fld id="{D0237695-7981-471A-86F7-4AE4FDC62A8B}" type="datetime1">
              <a:rPr lang="de-AT" smtClean="0"/>
              <a:t>01.08.2024</a:t>
            </a:fld>
            <a:endParaRPr lang="de-AT" dirty="0"/>
          </a:p>
        </p:txBody>
      </p:sp>
      <p:sp>
        <p:nvSpPr>
          <p:cNvPr id="5" name="Fußzeilenplatzhalter 4">
            <a:extLst>
              <a:ext uri="{FF2B5EF4-FFF2-40B4-BE49-F238E27FC236}">
                <a16:creationId xmlns:a16="http://schemas.microsoft.com/office/drawing/2014/main" id="{EFE412A1-1A2C-46EA-ADB7-1B2CCD739615}"/>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6" name="Foliennummernplatzhalter 5">
            <a:extLst>
              <a:ext uri="{FF2B5EF4-FFF2-40B4-BE49-F238E27FC236}">
                <a16:creationId xmlns:a16="http://schemas.microsoft.com/office/drawing/2014/main" id="{AD0BD04C-41A7-4007-9DE0-DCDC5451FF85}"/>
              </a:ext>
            </a:extLst>
          </p:cNvPr>
          <p:cNvSpPr>
            <a:spLocks noGrp="1"/>
          </p:cNvSpPr>
          <p:nvPr>
            <p:ph type="sldNum" sz="quarter" idx="12"/>
          </p:nvPr>
        </p:nvSpPr>
        <p:spPr/>
        <p:txBody>
          <a:bodyPr/>
          <a:lstStyle/>
          <a:p>
            <a:fld id="{E53469B5-C180-4227-8051-48377B8E3CF1}" type="slidenum">
              <a:rPr lang="de-AT" smtClean="0"/>
              <a:t>‹Nr.›</a:t>
            </a:fld>
            <a:endParaRPr lang="de-AT" dirty="0"/>
          </a:p>
        </p:txBody>
      </p:sp>
      <p:sp>
        <p:nvSpPr>
          <p:cNvPr id="11" name="Bildplatzhalter 10">
            <a:extLst>
              <a:ext uri="{FF2B5EF4-FFF2-40B4-BE49-F238E27FC236}">
                <a16:creationId xmlns:a16="http://schemas.microsoft.com/office/drawing/2014/main" id="{66F23870-1C97-46CC-B44B-E70B19B8932E}"/>
              </a:ext>
            </a:extLst>
          </p:cNvPr>
          <p:cNvSpPr>
            <a:spLocks noGrp="1"/>
          </p:cNvSpPr>
          <p:nvPr>
            <p:ph type="pic" sz="quarter" idx="13"/>
          </p:nvPr>
        </p:nvSpPr>
        <p:spPr>
          <a:xfrm>
            <a:off x="6038850" y="1527175"/>
            <a:ext cx="2114550" cy="2719389"/>
          </a:xfrm>
        </p:spPr>
        <p:txBody>
          <a:bodyPr/>
          <a:lstStyle>
            <a:lvl1pPr marL="0" marR="0" indent="0" algn="ctr" defTabSz="685800" rtl="0" eaLnBrk="1" fontAlgn="auto" latinLnBrk="0" hangingPunct="1">
              <a:lnSpc>
                <a:spcPct val="100000"/>
              </a:lnSpc>
              <a:spcBef>
                <a:spcPts val="600"/>
              </a:spcBef>
              <a:spcAft>
                <a:spcPts val="0"/>
              </a:spcAft>
              <a:buClrTx/>
              <a:buSzTx/>
              <a:buFont typeface="Arial" panose="020B0604020202020204" pitchFamily="34" charset="0"/>
              <a:buNone/>
              <a:tabLst/>
              <a:defRPr>
                <a:solidFill>
                  <a:schemeClr val="tx2"/>
                </a:solidFill>
              </a:defRPr>
            </a:lvl1pPr>
          </a:lstStyle>
          <a:p>
            <a:r>
              <a:rPr lang="de-DE"/>
              <a:t>Bild durch Klicken auf Symbol hinzufügen</a:t>
            </a:r>
            <a:endParaRPr lang="de-AT" dirty="0"/>
          </a:p>
        </p:txBody>
      </p:sp>
    </p:spTree>
    <p:extLst>
      <p:ext uri="{BB962C8B-B14F-4D97-AF65-F5344CB8AC3E}">
        <p14:creationId xmlns:p14="http://schemas.microsoft.com/office/powerpoint/2010/main" val="2836534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Zwei Texte mit Bilder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EDF059A-1941-4A7D-BF88-85CA6C4F45F0}"/>
              </a:ext>
            </a:extLst>
          </p:cNvPr>
          <p:cNvSpPr>
            <a:spLocks noGrp="1"/>
          </p:cNvSpPr>
          <p:nvPr>
            <p:ph type="title" hasCustomPrompt="1"/>
          </p:nvPr>
        </p:nvSpPr>
        <p:spPr/>
        <p:txBody>
          <a:bodyPr/>
          <a:lstStyle/>
          <a:p>
            <a:r>
              <a:rPr lang="de-AT"/>
              <a:t>Titelmasterformat durch Klicken bearbeiten</a:t>
            </a:r>
            <a:endParaRPr lang="de-AT" dirty="0"/>
          </a:p>
        </p:txBody>
      </p:sp>
      <p:sp>
        <p:nvSpPr>
          <p:cNvPr id="5" name="Datumsplatzhalter 4">
            <a:extLst>
              <a:ext uri="{FF2B5EF4-FFF2-40B4-BE49-F238E27FC236}">
                <a16:creationId xmlns:a16="http://schemas.microsoft.com/office/drawing/2014/main" id="{F0F0EB77-7794-476F-A789-046E31D54594}"/>
              </a:ext>
            </a:extLst>
          </p:cNvPr>
          <p:cNvSpPr>
            <a:spLocks noGrp="1"/>
          </p:cNvSpPr>
          <p:nvPr>
            <p:ph type="dt" sz="half" idx="10"/>
          </p:nvPr>
        </p:nvSpPr>
        <p:spPr/>
        <p:txBody>
          <a:bodyPr/>
          <a:lstStyle/>
          <a:p>
            <a:fld id="{9EA3A27B-C563-45E1-BFCD-DBE24336558F}" type="datetime1">
              <a:rPr lang="de-AT" smtClean="0"/>
              <a:t>01.08.2024</a:t>
            </a:fld>
            <a:endParaRPr lang="de-AT" dirty="0"/>
          </a:p>
        </p:txBody>
      </p:sp>
      <p:sp>
        <p:nvSpPr>
          <p:cNvPr id="6" name="Fußzeilenplatzhalter 5">
            <a:extLst>
              <a:ext uri="{FF2B5EF4-FFF2-40B4-BE49-F238E27FC236}">
                <a16:creationId xmlns:a16="http://schemas.microsoft.com/office/drawing/2014/main" id="{05863198-3C17-40C2-B753-55A97E9815FF}"/>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7" name="Foliennummernplatzhalter 6">
            <a:extLst>
              <a:ext uri="{FF2B5EF4-FFF2-40B4-BE49-F238E27FC236}">
                <a16:creationId xmlns:a16="http://schemas.microsoft.com/office/drawing/2014/main" id="{BADB8466-B94C-4E9B-B815-550F62A0A213}"/>
              </a:ext>
            </a:extLst>
          </p:cNvPr>
          <p:cNvSpPr>
            <a:spLocks noGrp="1"/>
          </p:cNvSpPr>
          <p:nvPr>
            <p:ph type="sldNum" sz="quarter" idx="12"/>
          </p:nvPr>
        </p:nvSpPr>
        <p:spPr/>
        <p:txBody>
          <a:bodyPr/>
          <a:lstStyle/>
          <a:p>
            <a:fld id="{E53469B5-C180-4227-8051-48377B8E3CF1}" type="slidenum">
              <a:rPr lang="de-AT" smtClean="0"/>
              <a:t>‹Nr.›</a:t>
            </a:fld>
            <a:endParaRPr lang="de-AT" dirty="0"/>
          </a:p>
        </p:txBody>
      </p:sp>
      <p:sp>
        <p:nvSpPr>
          <p:cNvPr id="15" name="Textplatzhalter 13">
            <a:extLst>
              <a:ext uri="{FF2B5EF4-FFF2-40B4-BE49-F238E27FC236}">
                <a16:creationId xmlns:a16="http://schemas.microsoft.com/office/drawing/2014/main" id="{F4789065-741B-4EC2-A140-ABFAF37AC59C}"/>
              </a:ext>
            </a:extLst>
          </p:cNvPr>
          <p:cNvSpPr>
            <a:spLocks noGrp="1"/>
          </p:cNvSpPr>
          <p:nvPr>
            <p:ph type="body" sz="quarter" idx="14" hasCustomPrompt="1"/>
          </p:nvPr>
        </p:nvSpPr>
        <p:spPr>
          <a:xfrm>
            <a:off x="737980" y="1527175"/>
            <a:ext cx="4978400" cy="1440000"/>
          </a:xfrm>
        </p:spPr>
        <p:txBody>
          <a:bodyPr/>
          <a:lstStyle>
            <a:lvl1pPr>
              <a:defRPr sz="1400"/>
            </a:lvl1pPr>
            <a:lvl2pPr>
              <a:defRPr sz="1400"/>
            </a:lvl2pPr>
            <a:lvl3pPr>
              <a:defRPr sz="1400"/>
            </a:lvl3pPr>
            <a:lvl4pPr>
              <a:defRPr sz="1400"/>
            </a:lvl4pPr>
            <a:lvl5pPr>
              <a:defRPr sz="1400"/>
            </a:lvl5pPr>
          </a:lstStyle>
          <a:p>
            <a:pPr lvl="0"/>
            <a:r>
              <a:rPr lang="de-AT"/>
              <a:t>Textmasterformat bearbeiten</a:t>
            </a:r>
          </a:p>
          <a:p>
            <a:pPr lvl="1"/>
            <a:r>
              <a:rPr lang="de-AT"/>
              <a:t>Zweite Ebene</a:t>
            </a:r>
          </a:p>
          <a:p>
            <a:pPr lvl="2"/>
            <a:r>
              <a:rPr lang="de-AT"/>
              <a:t>Dritte Ebene</a:t>
            </a:r>
            <a:endParaRPr lang="de-AT" dirty="0"/>
          </a:p>
        </p:txBody>
      </p:sp>
      <p:sp>
        <p:nvSpPr>
          <p:cNvPr id="16" name="Bildplatzhalter 10">
            <a:extLst>
              <a:ext uri="{FF2B5EF4-FFF2-40B4-BE49-F238E27FC236}">
                <a16:creationId xmlns:a16="http://schemas.microsoft.com/office/drawing/2014/main" id="{1A3D3140-D15D-4F15-B188-A7A96B16ADA1}"/>
              </a:ext>
            </a:extLst>
          </p:cNvPr>
          <p:cNvSpPr>
            <a:spLocks noGrp="1"/>
          </p:cNvSpPr>
          <p:nvPr>
            <p:ph type="pic" sz="quarter" idx="13"/>
          </p:nvPr>
        </p:nvSpPr>
        <p:spPr>
          <a:xfrm>
            <a:off x="6038850" y="1527176"/>
            <a:ext cx="2114550" cy="1440000"/>
          </a:xfrm>
        </p:spPr>
        <p:txBody>
          <a:bodyPr/>
          <a:lstStyle>
            <a:lvl1pPr marL="0" indent="0" algn="ctr">
              <a:buNone/>
              <a:defRPr>
                <a:solidFill>
                  <a:schemeClr val="tx2"/>
                </a:solidFill>
              </a:defRPr>
            </a:lvl1pPr>
          </a:lstStyle>
          <a:p>
            <a:r>
              <a:rPr lang="de-DE"/>
              <a:t>Bild durch Klicken auf Symbol hinzufügen</a:t>
            </a:r>
            <a:endParaRPr lang="de-AT" dirty="0"/>
          </a:p>
        </p:txBody>
      </p:sp>
      <p:sp>
        <p:nvSpPr>
          <p:cNvPr id="17" name="Textplatzhalter 13">
            <a:extLst>
              <a:ext uri="{FF2B5EF4-FFF2-40B4-BE49-F238E27FC236}">
                <a16:creationId xmlns:a16="http://schemas.microsoft.com/office/drawing/2014/main" id="{381D330A-3676-46BD-867C-3782B51816E7}"/>
              </a:ext>
            </a:extLst>
          </p:cNvPr>
          <p:cNvSpPr>
            <a:spLocks noGrp="1"/>
          </p:cNvSpPr>
          <p:nvPr>
            <p:ph type="body" sz="quarter" idx="15" hasCustomPrompt="1"/>
          </p:nvPr>
        </p:nvSpPr>
        <p:spPr>
          <a:xfrm>
            <a:off x="736600" y="3115426"/>
            <a:ext cx="4978400" cy="1440000"/>
          </a:xfrm>
        </p:spPr>
        <p:txBody>
          <a:bodyPr/>
          <a:lstStyle>
            <a:lvl1pPr>
              <a:defRPr sz="1400"/>
            </a:lvl1pPr>
            <a:lvl2pPr>
              <a:defRPr sz="1400"/>
            </a:lvl2pPr>
            <a:lvl3pPr>
              <a:defRPr sz="1400"/>
            </a:lvl3pPr>
            <a:lvl4pPr>
              <a:defRPr sz="1400"/>
            </a:lvl4pPr>
            <a:lvl5pPr>
              <a:defRPr sz="1400"/>
            </a:lvl5pPr>
          </a:lstStyle>
          <a:p>
            <a:pPr lvl="0"/>
            <a:r>
              <a:rPr lang="de-AT"/>
              <a:t>Textmasterformat bearbeiten</a:t>
            </a:r>
          </a:p>
          <a:p>
            <a:pPr lvl="1"/>
            <a:r>
              <a:rPr lang="de-AT"/>
              <a:t>Zweite Ebene</a:t>
            </a:r>
          </a:p>
          <a:p>
            <a:pPr lvl="2"/>
            <a:r>
              <a:rPr lang="de-AT"/>
              <a:t>Dritte Ebene</a:t>
            </a:r>
            <a:endParaRPr lang="de-AT" dirty="0"/>
          </a:p>
        </p:txBody>
      </p:sp>
      <p:sp>
        <p:nvSpPr>
          <p:cNvPr id="18" name="Bildplatzhalter 10">
            <a:extLst>
              <a:ext uri="{FF2B5EF4-FFF2-40B4-BE49-F238E27FC236}">
                <a16:creationId xmlns:a16="http://schemas.microsoft.com/office/drawing/2014/main" id="{86DC60E8-8AB3-4B6E-9107-6ABBD969C40C}"/>
              </a:ext>
            </a:extLst>
          </p:cNvPr>
          <p:cNvSpPr>
            <a:spLocks noGrp="1"/>
          </p:cNvSpPr>
          <p:nvPr>
            <p:ph type="pic" sz="quarter" idx="16"/>
          </p:nvPr>
        </p:nvSpPr>
        <p:spPr>
          <a:xfrm>
            <a:off x="6038850" y="3121708"/>
            <a:ext cx="2114550" cy="1440000"/>
          </a:xfrm>
        </p:spPr>
        <p:txBody>
          <a:bodyPr/>
          <a:lstStyle>
            <a:lvl1pPr marL="0" indent="0" algn="ctr">
              <a:buNone/>
              <a:defRPr>
                <a:solidFill>
                  <a:schemeClr val="tx2"/>
                </a:solidFill>
              </a:defRPr>
            </a:lvl1pPr>
          </a:lstStyle>
          <a:p>
            <a:r>
              <a:rPr lang="de-DE"/>
              <a:t>Bild durch Klicken auf Symbol hinzufügen</a:t>
            </a:r>
            <a:endParaRPr lang="de-AT" dirty="0"/>
          </a:p>
        </p:txBody>
      </p:sp>
    </p:spTree>
    <p:extLst>
      <p:ext uri="{BB962C8B-B14F-4D97-AF65-F5344CB8AC3E}">
        <p14:creationId xmlns:p14="http://schemas.microsoft.com/office/powerpoint/2010/main" val="291504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und Bild größer">
    <p:spTree>
      <p:nvGrpSpPr>
        <p:cNvPr id="1" name=""/>
        <p:cNvGrpSpPr/>
        <p:nvPr/>
      </p:nvGrpSpPr>
      <p:grpSpPr>
        <a:xfrm>
          <a:off x="0" y="0"/>
          <a:ext cx="0" cy="0"/>
          <a:chOff x="0" y="0"/>
          <a:chExt cx="0" cy="0"/>
        </a:xfrm>
      </p:grpSpPr>
      <p:sp>
        <p:nvSpPr>
          <p:cNvPr id="8" name="Textplatzhalter 7">
            <a:extLst>
              <a:ext uri="{FF2B5EF4-FFF2-40B4-BE49-F238E27FC236}">
                <a16:creationId xmlns:a16="http://schemas.microsoft.com/office/drawing/2014/main" id="{DCC49B7C-293D-47F6-ABD9-362F882D644C}"/>
              </a:ext>
            </a:extLst>
          </p:cNvPr>
          <p:cNvSpPr>
            <a:spLocks noGrp="1"/>
          </p:cNvSpPr>
          <p:nvPr>
            <p:ph type="body" sz="quarter" idx="14" hasCustomPrompt="1"/>
          </p:nvPr>
        </p:nvSpPr>
        <p:spPr>
          <a:xfrm>
            <a:off x="737980" y="1527175"/>
            <a:ext cx="3003550" cy="2719387"/>
          </a:xfrm>
        </p:spPr>
        <p:txBody>
          <a:bodyPr/>
          <a:lstStyle>
            <a:lvl1pPr>
              <a:defRPr sz="1400"/>
            </a:lvl1pPr>
            <a:lvl2pPr>
              <a:defRPr sz="1400"/>
            </a:lvl2pPr>
            <a:lvl3pPr>
              <a:defRPr sz="1400"/>
            </a:lvl3pPr>
            <a:lvl4pPr>
              <a:defRPr sz="1400"/>
            </a:lvl4pPr>
            <a:lvl5pPr>
              <a:defRPr sz="1400"/>
            </a:lvl5pPr>
          </a:lstStyle>
          <a:p>
            <a:pPr lvl="0"/>
            <a:r>
              <a:rPr lang="de-AT" dirty="0"/>
              <a:t>Formatvorlagen des Textmasters bearbeiten</a:t>
            </a:r>
          </a:p>
          <a:p>
            <a:pPr lvl="1"/>
            <a:r>
              <a:rPr lang="de-AT" dirty="0"/>
              <a:t>Zweite Ebene</a:t>
            </a:r>
          </a:p>
          <a:p>
            <a:pPr lvl="2"/>
            <a:r>
              <a:rPr lang="de-AT" dirty="0"/>
              <a:t>Dritte Ebene</a:t>
            </a:r>
          </a:p>
        </p:txBody>
      </p:sp>
      <p:sp>
        <p:nvSpPr>
          <p:cNvPr id="2" name="Titel 1">
            <a:extLst>
              <a:ext uri="{FF2B5EF4-FFF2-40B4-BE49-F238E27FC236}">
                <a16:creationId xmlns:a16="http://schemas.microsoft.com/office/drawing/2014/main" id="{472AF221-57D3-4A56-BA74-8EA148F1DD40}"/>
              </a:ext>
            </a:extLst>
          </p:cNvPr>
          <p:cNvSpPr>
            <a:spLocks noGrp="1"/>
          </p:cNvSpPr>
          <p:nvPr>
            <p:ph type="title" hasCustomPrompt="1"/>
          </p:nvPr>
        </p:nvSpPr>
        <p:spPr/>
        <p:txBody>
          <a:bodyPr/>
          <a:lstStyle/>
          <a:p>
            <a:r>
              <a:rPr lang="de-AT"/>
              <a:t>Titelmasterformat durch Klicken bearbeiten</a:t>
            </a:r>
            <a:endParaRPr lang="de-AT" dirty="0"/>
          </a:p>
        </p:txBody>
      </p:sp>
      <p:sp>
        <p:nvSpPr>
          <p:cNvPr id="4" name="Datumsplatzhalter 3">
            <a:extLst>
              <a:ext uri="{FF2B5EF4-FFF2-40B4-BE49-F238E27FC236}">
                <a16:creationId xmlns:a16="http://schemas.microsoft.com/office/drawing/2014/main" id="{FD403F3D-3A08-434E-A95D-62B04BDF4C1F}"/>
              </a:ext>
            </a:extLst>
          </p:cNvPr>
          <p:cNvSpPr>
            <a:spLocks noGrp="1"/>
          </p:cNvSpPr>
          <p:nvPr>
            <p:ph type="dt" sz="half" idx="10"/>
          </p:nvPr>
        </p:nvSpPr>
        <p:spPr/>
        <p:txBody>
          <a:bodyPr/>
          <a:lstStyle/>
          <a:p>
            <a:fld id="{EF7E0C13-6347-4750-B747-8EDC6219425E}" type="datetime1">
              <a:rPr lang="de-AT" smtClean="0"/>
              <a:t>01.08.2024</a:t>
            </a:fld>
            <a:endParaRPr lang="de-AT" dirty="0"/>
          </a:p>
        </p:txBody>
      </p:sp>
      <p:sp>
        <p:nvSpPr>
          <p:cNvPr id="5" name="Fußzeilenplatzhalter 4">
            <a:extLst>
              <a:ext uri="{FF2B5EF4-FFF2-40B4-BE49-F238E27FC236}">
                <a16:creationId xmlns:a16="http://schemas.microsoft.com/office/drawing/2014/main" id="{EFE412A1-1A2C-46EA-ADB7-1B2CCD739615}"/>
              </a:ext>
            </a:extLst>
          </p:cNvPr>
          <p:cNvSpPr>
            <a:spLocks noGrp="1"/>
          </p:cNvSpPr>
          <p:nvPr>
            <p:ph type="ftr" sz="quarter" idx="11"/>
          </p:nvPr>
        </p:nvSpPr>
        <p:spPr/>
        <p:txBody>
          <a:bodyPr/>
          <a:lstStyle/>
          <a:p>
            <a:r>
              <a:rPr lang="de-AT"/>
              <a:t>FH Salzburg  ·  Abteilung oder Studiengang  ·  Vorname Nachname </a:t>
            </a:r>
            <a:endParaRPr lang="de-AT" dirty="0"/>
          </a:p>
        </p:txBody>
      </p:sp>
      <p:sp>
        <p:nvSpPr>
          <p:cNvPr id="6" name="Foliennummernplatzhalter 5">
            <a:extLst>
              <a:ext uri="{FF2B5EF4-FFF2-40B4-BE49-F238E27FC236}">
                <a16:creationId xmlns:a16="http://schemas.microsoft.com/office/drawing/2014/main" id="{AD0BD04C-41A7-4007-9DE0-DCDC5451FF85}"/>
              </a:ext>
            </a:extLst>
          </p:cNvPr>
          <p:cNvSpPr>
            <a:spLocks noGrp="1"/>
          </p:cNvSpPr>
          <p:nvPr>
            <p:ph type="sldNum" sz="quarter" idx="12"/>
          </p:nvPr>
        </p:nvSpPr>
        <p:spPr/>
        <p:txBody>
          <a:bodyPr/>
          <a:lstStyle/>
          <a:p>
            <a:fld id="{E53469B5-C180-4227-8051-48377B8E3CF1}" type="slidenum">
              <a:rPr lang="de-AT" smtClean="0"/>
              <a:t>‹Nr.›</a:t>
            </a:fld>
            <a:endParaRPr lang="de-AT" dirty="0"/>
          </a:p>
        </p:txBody>
      </p:sp>
      <p:sp>
        <p:nvSpPr>
          <p:cNvPr id="11" name="Bildplatzhalter 10">
            <a:extLst>
              <a:ext uri="{FF2B5EF4-FFF2-40B4-BE49-F238E27FC236}">
                <a16:creationId xmlns:a16="http://schemas.microsoft.com/office/drawing/2014/main" id="{66F23870-1C97-46CC-B44B-E70B19B8932E}"/>
              </a:ext>
            </a:extLst>
          </p:cNvPr>
          <p:cNvSpPr>
            <a:spLocks noGrp="1"/>
          </p:cNvSpPr>
          <p:nvPr>
            <p:ph type="pic" sz="quarter" idx="13"/>
          </p:nvPr>
        </p:nvSpPr>
        <p:spPr>
          <a:xfrm>
            <a:off x="4089400" y="1527176"/>
            <a:ext cx="4064000" cy="2719388"/>
          </a:xfrm>
        </p:spPr>
        <p:txBody>
          <a:bodyPr/>
          <a:lstStyle>
            <a:lvl1pPr marL="0" indent="0" algn="ctr">
              <a:buNone/>
              <a:defRPr>
                <a:solidFill>
                  <a:schemeClr val="tx2"/>
                </a:solidFill>
              </a:defRPr>
            </a:lvl1pPr>
          </a:lstStyle>
          <a:p>
            <a:r>
              <a:rPr lang="de-DE"/>
              <a:t>Bild durch Klicken auf Symbol hinzufügen</a:t>
            </a:r>
            <a:endParaRPr lang="de-AT" dirty="0"/>
          </a:p>
        </p:txBody>
      </p:sp>
    </p:spTree>
    <p:extLst>
      <p:ext uri="{BB962C8B-B14F-4D97-AF65-F5344CB8AC3E}">
        <p14:creationId xmlns:p14="http://schemas.microsoft.com/office/powerpoint/2010/main" val="28016252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sv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image" Target="../media/image2.svg"/><Relationship Id="rId5" Type="http://schemas.openxmlformats.org/officeDocument/2006/relationships/slideLayout" Target="../slideLayouts/slideLayout23.xml"/><Relationship Id="rId10"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29" Type="http://schemas.openxmlformats.org/officeDocument/2006/relationships/image" Target="../media/image1.pn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theme" Target="../theme/theme3.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slideLayout" Target="../slideLayouts/slideLayout53.xml"/><Relationship Id="rId30" Type="http://schemas.openxmlformats.org/officeDocument/2006/relationships/image" Target="../media/image2.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F17C5A7-4347-4014-9D47-CB4608DB71B7}"/>
              </a:ext>
            </a:extLst>
          </p:cNvPr>
          <p:cNvSpPr>
            <a:spLocks noGrp="1"/>
          </p:cNvSpPr>
          <p:nvPr>
            <p:ph type="title"/>
          </p:nvPr>
        </p:nvSpPr>
        <p:spPr>
          <a:xfrm>
            <a:off x="447675" y="460980"/>
            <a:ext cx="7141844" cy="603628"/>
          </a:xfrm>
          <a:prstGeom prst="rect">
            <a:avLst/>
          </a:prstGeom>
        </p:spPr>
        <p:txBody>
          <a:bodyPr vert="horz" lIns="0" tIns="0" rIns="0" bIns="0" rtlCol="0" anchor="ctr" anchorCtr="0">
            <a:normAutofit/>
          </a:bodyPr>
          <a:lstStyle/>
          <a:p>
            <a:r>
              <a:rPr lang="de-AT" dirty="0"/>
              <a:t>Titelmasterformat durch Klicken bearbeiten</a:t>
            </a:r>
          </a:p>
        </p:txBody>
      </p:sp>
      <p:sp>
        <p:nvSpPr>
          <p:cNvPr id="3" name="Textplatzhalter 2">
            <a:extLst>
              <a:ext uri="{FF2B5EF4-FFF2-40B4-BE49-F238E27FC236}">
                <a16:creationId xmlns:a16="http://schemas.microsoft.com/office/drawing/2014/main" id="{32689F7C-4182-47B8-BD42-A40F0C187F8A}"/>
              </a:ext>
            </a:extLst>
          </p:cNvPr>
          <p:cNvSpPr>
            <a:spLocks noGrp="1"/>
          </p:cNvSpPr>
          <p:nvPr>
            <p:ph type="body" idx="1"/>
          </p:nvPr>
        </p:nvSpPr>
        <p:spPr>
          <a:xfrm>
            <a:off x="737980" y="1527175"/>
            <a:ext cx="5778708" cy="2719389"/>
          </a:xfrm>
          <a:prstGeom prst="rect">
            <a:avLst/>
          </a:prstGeom>
        </p:spPr>
        <p:txBody>
          <a:bodyPr vert="horz" lIns="0" tIns="0" rIns="0" bIns="0" rtlCol="0">
            <a:noAutofit/>
          </a:bodyPr>
          <a:lstStyle/>
          <a:p>
            <a:pPr lvl="0"/>
            <a:r>
              <a:rPr lang="de-AT" dirty="0"/>
              <a:t>Formatvorlagen des Textmasters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4" name="Datumsplatzhalter 3">
            <a:extLst>
              <a:ext uri="{FF2B5EF4-FFF2-40B4-BE49-F238E27FC236}">
                <a16:creationId xmlns:a16="http://schemas.microsoft.com/office/drawing/2014/main" id="{8527C340-2F41-41B2-8762-CA0A51DE1A3A}"/>
              </a:ext>
            </a:extLst>
          </p:cNvPr>
          <p:cNvSpPr>
            <a:spLocks noGrp="1"/>
          </p:cNvSpPr>
          <p:nvPr>
            <p:ph type="dt" sz="half" idx="2"/>
          </p:nvPr>
        </p:nvSpPr>
        <p:spPr>
          <a:xfrm>
            <a:off x="736600" y="4851400"/>
            <a:ext cx="638175" cy="105572"/>
          </a:xfrm>
          <a:prstGeom prst="rect">
            <a:avLst/>
          </a:prstGeom>
        </p:spPr>
        <p:txBody>
          <a:bodyPr vert="horz" lIns="0" tIns="0" rIns="0" bIns="0" rtlCol="0" anchor="ctr"/>
          <a:lstStyle>
            <a:lvl1pPr algn="l">
              <a:defRPr sz="800">
                <a:solidFill>
                  <a:schemeClr val="tx1"/>
                </a:solidFill>
              </a:defRPr>
            </a:lvl1pPr>
          </a:lstStyle>
          <a:p>
            <a:fld id="{C0525B5B-78FF-4B75-B56A-A66C6FCACDFE}" type="datetime1">
              <a:rPr lang="de-AT" smtClean="0"/>
              <a:t>01.08.2024</a:t>
            </a:fld>
            <a:endParaRPr lang="de-AT" dirty="0"/>
          </a:p>
        </p:txBody>
      </p:sp>
      <p:sp>
        <p:nvSpPr>
          <p:cNvPr id="5" name="Fußzeilenplatzhalter 4">
            <a:extLst>
              <a:ext uri="{FF2B5EF4-FFF2-40B4-BE49-F238E27FC236}">
                <a16:creationId xmlns:a16="http://schemas.microsoft.com/office/drawing/2014/main" id="{102AF78E-4449-4A86-83E5-D4455C3D56A9}"/>
              </a:ext>
            </a:extLst>
          </p:cNvPr>
          <p:cNvSpPr>
            <a:spLocks noGrp="1"/>
          </p:cNvSpPr>
          <p:nvPr>
            <p:ph type="ftr" sz="quarter" idx="3"/>
          </p:nvPr>
        </p:nvSpPr>
        <p:spPr>
          <a:xfrm>
            <a:off x="1785938" y="4851400"/>
            <a:ext cx="4329112" cy="105572"/>
          </a:xfrm>
          <a:prstGeom prst="rect">
            <a:avLst/>
          </a:prstGeom>
        </p:spPr>
        <p:txBody>
          <a:bodyPr vert="horz" lIns="0" tIns="0" rIns="0" bIns="0" rtlCol="0" anchor="ctr"/>
          <a:lstStyle>
            <a:lvl1pPr algn="l">
              <a:defRPr sz="800">
                <a:solidFill>
                  <a:schemeClr val="tx1"/>
                </a:solidFill>
              </a:defRPr>
            </a:lvl1pPr>
          </a:lstStyle>
          <a:p>
            <a:r>
              <a:rPr lang="de-AT"/>
              <a:t>FH Salzburg  ·  Abteilung oder Studiengang  ·  Vorname Nachname </a:t>
            </a:r>
            <a:endParaRPr lang="de-AT" dirty="0"/>
          </a:p>
        </p:txBody>
      </p:sp>
      <p:sp>
        <p:nvSpPr>
          <p:cNvPr id="6" name="Foliennummernplatzhalter 5">
            <a:extLst>
              <a:ext uri="{FF2B5EF4-FFF2-40B4-BE49-F238E27FC236}">
                <a16:creationId xmlns:a16="http://schemas.microsoft.com/office/drawing/2014/main" id="{23EE357D-7DDC-4AB4-9413-94A13EF00AB7}"/>
              </a:ext>
            </a:extLst>
          </p:cNvPr>
          <p:cNvSpPr>
            <a:spLocks noGrp="1"/>
          </p:cNvSpPr>
          <p:nvPr>
            <p:ph type="sldNum" sz="quarter" idx="4"/>
          </p:nvPr>
        </p:nvSpPr>
        <p:spPr>
          <a:xfrm>
            <a:off x="7837488" y="4851400"/>
            <a:ext cx="315912" cy="105572"/>
          </a:xfrm>
          <a:prstGeom prst="rect">
            <a:avLst/>
          </a:prstGeom>
        </p:spPr>
        <p:txBody>
          <a:bodyPr vert="horz" lIns="0" tIns="0" rIns="0" bIns="0" rtlCol="0" anchor="ctr"/>
          <a:lstStyle>
            <a:lvl1pPr algn="r">
              <a:defRPr sz="800">
                <a:solidFill>
                  <a:schemeClr val="tx1"/>
                </a:solidFill>
              </a:defRPr>
            </a:lvl1pPr>
          </a:lstStyle>
          <a:p>
            <a:fld id="{E53469B5-C180-4227-8051-48377B8E3CF1}" type="slidenum">
              <a:rPr lang="de-AT" smtClean="0"/>
              <a:pPr/>
              <a:t>‹Nr.›</a:t>
            </a:fld>
            <a:endParaRPr lang="de-AT" dirty="0"/>
          </a:p>
        </p:txBody>
      </p:sp>
      <p:pic>
        <p:nvPicPr>
          <p:cNvPr id="8" name="Grafik 7">
            <a:extLst>
              <a:ext uri="{FF2B5EF4-FFF2-40B4-BE49-F238E27FC236}">
                <a16:creationId xmlns:a16="http://schemas.microsoft.com/office/drawing/2014/main" id="{0950F192-3C5E-6900-7BC2-8031707B2868}"/>
              </a:ext>
              <a:ext uri="{C183D7F6-B498-43B3-948B-1728B52AA6E4}">
                <adec:decorative xmlns:adec="http://schemas.microsoft.com/office/drawing/2017/decorative" val="1"/>
              </a:ext>
            </a:extLst>
          </p:cNvPr>
          <p:cNvPicPr>
            <a:picLocks noChangeAspect="1"/>
          </p:cNvPicPr>
          <p:nvPr userDrawn="1"/>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866802" y="511173"/>
            <a:ext cx="576000" cy="561230"/>
          </a:xfrm>
          <a:prstGeom prst="rect">
            <a:avLst/>
          </a:prstGeom>
        </p:spPr>
      </p:pic>
    </p:spTree>
    <p:extLst>
      <p:ext uri="{BB962C8B-B14F-4D97-AF65-F5344CB8AC3E}">
        <p14:creationId xmlns:p14="http://schemas.microsoft.com/office/powerpoint/2010/main" val="17168291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62" r:id="rId6"/>
    <p:sldLayoutId id="2147483663" r:id="rId7"/>
    <p:sldLayoutId id="2147483674" r:id="rId8"/>
    <p:sldLayoutId id="2147483664" r:id="rId9"/>
    <p:sldLayoutId id="2147483665" r:id="rId10"/>
    <p:sldLayoutId id="2147483744" r:id="rId11"/>
    <p:sldLayoutId id="2147483652" r:id="rId12"/>
    <p:sldLayoutId id="2147483653" r:id="rId13"/>
    <p:sldLayoutId id="2147483671" r:id="rId14"/>
    <p:sldLayoutId id="2147483672" r:id="rId15"/>
    <p:sldLayoutId id="2147483673" r:id="rId16"/>
    <p:sldLayoutId id="2147483675" r:id="rId17"/>
    <p:sldLayoutId id="2147483666" r:id="rId18"/>
  </p:sldLayoutIdLst>
  <p:hf hdr="0"/>
  <p:txStyles>
    <p:title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p:titleStyle>
    <p:body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A4A3A4"/>
          </p15:clr>
        </p15:guide>
        <p15:guide id="2" pos="2880" userDrawn="1">
          <p15:clr>
            <a:srgbClr val="A4A3A4"/>
          </p15:clr>
        </p15:guide>
        <p15:guide id="6" orient="horz" pos="962" userDrawn="1">
          <p15:clr>
            <a:srgbClr val="F26B43"/>
          </p15:clr>
        </p15:guide>
        <p15:guide id="8" pos="5136" userDrawn="1">
          <p15:clr>
            <a:srgbClr val="F26B43"/>
          </p15:clr>
        </p15:guide>
        <p15:guide id="9" pos="464" userDrawn="1">
          <p15:clr>
            <a:srgbClr val="F26B43"/>
          </p15:clr>
        </p15:guide>
        <p15:guide id="10" pos="4105" userDrawn="1">
          <p15:clr>
            <a:srgbClr val="F26B43"/>
          </p15:clr>
        </p15:guide>
        <p15:guide id="11" orient="horz" pos="2675" userDrawn="1">
          <p15:clr>
            <a:srgbClr val="F26B43"/>
          </p15:clr>
        </p15:guide>
        <p15:guide id="12" orient="horz" pos="667" userDrawn="1">
          <p15:clr>
            <a:srgbClr val="F26B43"/>
          </p15:clr>
        </p15:guide>
        <p15:guide id="13" orient="horz" pos="282" userDrawn="1">
          <p15:clr>
            <a:srgbClr val="F26B43"/>
          </p15:clr>
        </p15:guide>
        <p15:guide id="14" orient="horz" pos="3052" userDrawn="1">
          <p15:clr>
            <a:srgbClr val="A4A3A4"/>
          </p15:clr>
        </p15:guide>
        <p15:guide id="15" pos="5307" userDrawn="1">
          <p15:clr>
            <a:srgbClr val="F26B43"/>
          </p15:clr>
        </p15:guide>
        <p15:guide id="16" orient="horz" pos="2870" userDrawn="1">
          <p15:clr>
            <a:srgbClr val="A4A3A4"/>
          </p15:clr>
        </p15:guide>
        <p15:guide id="17" pos="28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F17C5A7-4347-4014-9D47-CB4608DB71B7}"/>
              </a:ext>
            </a:extLst>
          </p:cNvPr>
          <p:cNvSpPr>
            <a:spLocks noGrp="1"/>
          </p:cNvSpPr>
          <p:nvPr>
            <p:ph type="title"/>
          </p:nvPr>
        </p:nvSpPr>
        <p:spPr>
          <a:xfrm>
            <a:off x="447675" y="460980"/>
            <a:ext cx="7141844" cy="603628"/>
          </a:xfrm>
          <a:prstGeom prst="rect">
            <a:avLst/>
          </a:prstGeom>
        </p:spPr>
        <p:txBody>
          <a:bodyPr vert="horz" lIns="0" tIns="0" rIns="0" bIns="0" rtlCol="0" anchor="ctr" anchorCtr="0">
            <a:normAutofit/>
          </a:bodyPr>
          <a:lstStyle/>
          <a:p>
            <a:r>
              <a:rPr lang="de-AT" dirty="0"/>
              <a:t>Titelmasterformat durch Klicken bearbeiten</a:t>
            </a:r>
          </a:p>
        </p:txBody>
      </p:sp>
      <p:sp>
        <p:nvSpPr>
          <p:cNvPr id="3" name="Textplatzhalter 2">
            <a:extLst>
              <a:ext uri="{FF2B5EF4-FFF2-40B4-BE49-F238E27FC236}">
                <a16:creationId xmlns:a16="http://schemas.microsoft.com/office/drawing/2014/main" id="{32689F7C-4182-47B8-BD42-A40F0C187F8A}"/>
              </a:ext>
            </a:extLst>
          </p:cNvPr>
          <p:cNvSpPr>
            <a:spLocks noGrp="1"/>
          </p:cNvSpPr>
          <p:nvPr>
            <p:ph type="body" idx="1"/>
          </p:nvPr>
        </p:nvSpPr>
        <p:spPr>
          <a:xfrm>
            <a:off x="737980" y="1527175"/>
            <a:ext cx="5778708" cy="2719389"/>
          </a:xfrm>
          <a:prstGeom prst="rect">
            <a:avLst/>
          </a:prstGeom>
        </p:spPr>
        <p:txBody>
          <a:bodyPr vert="horz" lIns="0" tIns="0" rIns="0" bIns="0" rtlCol="0">
            <a:noAutofit/>
          </a:bodyPr>
          <a:lstStyle/>
          <a:p>
            <a:pPr lvl="0"/>
            <a:r>
              <a:rPr lang="de-AT" dirty="0"/>
              <a:t>Formatvorlagen des Textmasters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4" name="Datumsplatzhalter 3">
            <a:extLst>
              <a:ext uri="{FF2B5EF4-FFF2-40B4-BE49-F238E27FC236}">
                <a16:creationId xmlns:a16="http://schemas.microsoft.com/office/drawing/2014/main" id="{8527C340-2F41-41B2-8762-CA0A51DE1A3A}"/>
              </a:ext>
            </a:extLst>
          </p:cNvPr>
          <p:cNvSpPr>
            <a:spLocks noGrp="1"/>
          </p:cNvSpPr>
          <p:nvPr>
            <p:ph type="dt" sz="half" idx="2"/>
          </p:nvPr>
        </p:nvSpPr>
        <p:spPr>
          <a:xfrm>
            <a:off x="736600" y="4851400"/>
            <a:ext cx="638175" cy="105572"/>
          </a:xfrm>
          <a:prstGeom prst="rect">
            <a:avLst/>
          </a:prstGeom>
        </p:spPr>
        <p:txBody>
          <a:bodyPr vert="horz" lIns="0" tIns="0" rIns="0" bIns="0" rtlCol="0" anchor="ctr"/>
          <a:lstStyle>
            <a:lvl1pPr algn="l">
              <a:defRPr sz="800">
                <a:solidFill>
                  <a:schemeClr val="tx1"/>
                </a:solidFill>
              </a:defRPr>
            </a:lvl1pPr>
          </a:lstStyle>
          <a:p>
            <a:fld id="{4272D71E-628D-4171-8FD8-B9B04AED75A5}" type="datetime1">
              <a:rPr lang="de-AT" smtClean="0"/>
              <a:t>01.08.2024</a:t>
            </a:fld>
            <a:endParaRPr lang="de-AT" dirty="0"/>
          </a:p>
        </p:txBody>
      </p:sp>
      <p:sp>
        <p:nvSpPr>
          <p:cNvPr id="5" name="Fußzeilenplatzhalter 4">
            <a:extLst>
              <a:ext uri="{FF2B5EF4-FFF2-40B4-BE49-F238E27FC236}">
                <a16:creationId xmlns:a16="http://schemas.microsoft.com/office/drawing/2014/main" id="{102AF78E-4449-4A86-83E5-D4455C3D56A9}"/>
              </a:ext>
            </a:extLst>
          </p:cNvPr>
          <p:cNvSpPr>
            <a:spLocks noGrp="1"/>
          </p:cNvSpPr>
          <p:nvPr>
            <p:ph type="ftr" sz="quarter" idx="3"/>
          </p:nvPr>
        </p:nvSpPr>
        <p:spPr>
          <a:xfrm>
            <a:off x="1785938" y="4851400"/>
            <a:ext cx="4329112" cy="105572"/>
          </a:xfrm>
          <a:prstGeom prst="rect">
            <a:avLst/>
          </a:prstGeom>
        </p:spPr>
        <p:txBody>
          <a:bodyPr vert="horz" lIns="0" tIns="0" rIns="0" bIns="0" rtlCol="0" anchor="ctr"/>
          <a:lstStyle>
            <a:lvl1pPr algn="l">
              <a:defRPr sz="800">
                <a:solidFill>
                  <a:schemeClr val="tx1"/>
                </a:solidFill>
              </a:defRPr>
            </a:lvl1pPr>
          </a:lstStyle>
          <a:p>
            <a:r>
              <a:rPr lang="de-AT"/>
              <a:t>FH Salzburg  ·  Abteilung oder Studiengang  ·  Vorname Nachname </a:t>
            </a:r>
            <a:endParaRPr lang="de-AT" dirty="0"/>
          </a:p>
        </p:txBody>
      </p:sp>
      <p:sp>
        <p:nvSpPr>
          <p:cNvPr id="6" name="Foliennummernplatzhalter 5">
            <a:extLst>
              <a:ext uri="{FF2B5EF4-FFF2-40B4-BE49-F238E27FC236}">
                <a16:creationId xmlns:a16="http://schemas.microsoft.com/office/drawing/2014/main" id="{23EE357D-7DDC-4AB4-9413-94A13EF00AB7}"/>
              </a:ext>
            </a:extLst>
          </p:cNvPr>
          <p:cNvSpPr>
            <a:spLocks noGrp="1"/>
          </p:cNvSpPr>
          <p:nvPr>
            <p:ph type="sldNum" sz="quarter" idx="4"/>
          </p:nvPr>
        </p:nvSpPr>
        <p:spPr>
          <a:xfrm>
            <a:off x="7837488" y="4851400"/>
            <a:ext cx="315912" cy="105572"/>
          </a:xfrm>
          <a:prstGeom prst="rect">
            <a:avLst/>
          </a:prstGeom>
        </p:spPr>
        <p:txBody>
          <a:bodyPr vert="horz" lIns="0" tIns="0" rIns="0" bIns="0" rtlCol="0" anchor="ctr"/>
          <a:lstStyle>
            <a:lvl1pPr algn="r">
              <a:defRPr sz="800">
                <a:solidFill>
                  <a:schemeClr val="tx1"/>
                </a:solidFill>
              </a:defRPr>
            </a:lvl1pPr>
          </a:lstStyle>
          <a:p>
            <a:fld id="{E53469B5-C180-4227-8051-48377B8E3CF1}" type="slidenum">
              <a:rPr lang="de-AT" smtClean="0"/>
              <a:pPr/>
              <a:t>‹Nr.›</a:t>
            </a:fld>
            <a:endParaRPr lang="de-AT" dirty="0"/>
          </a:p>
        </p:txBody>
      </p:sp>
      <p:pic>
        <p:nvPicPr>
          <p:cNvPr id="8" name="Grafik 7">
            <a:extLst>
              <a:ext uri="{FF2B5EF4-FFF2-40B4-BE49-F238E27FC236}">
                <a16:creationId xmlns:a16="http://schemas.microsoft.com/office/drawing/2014/main" id="{159158AB-F007-6613-BEA6-4EB963A83EE7}"/>
              </a:ext>
              <a:ext uri="{C183D7F6-B498-43B3-948B-1728B52AA6E4}">
                <adec:decorative xmlns:adec="http://schemas.microsoft.com/office/drawing/2017/decorative" val="1"/>
              </a:ext>
            </a:extLst>
          </p:cNvPr>
          <p:cNvPicPr>
            <a:picLocks noChangeAspect="1"/>
          </p:cNvPicPr>
          <p:nvPr userDrawn="1"/>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866802" y="511173"/>
            <a:ext cx="576000" cy="561230"/>
          </a:xfrm>
          <a:prstGeom prst="rect">
            <a:avLst/>
          </a:prstGeom>
        </p:spPr>
      </p:pic>
    </p:spTree>
    <p:extLst>
      <p:ext uri="{BB962C8B-B14F-4D97-AF65-F5344CB8AC3E}">
        <p14:creationId xmlns:p14="http://schemas.microsoft.com/office/powerpoint/2010/main" val="3607474475"/>
      </p:ext>
    </p:extLst>
  </p:cSld>
  <p:clrMap bg1="lt1" tx1="dk1" bg2="lt2" tx2="dk2" accent1="accent1" accent2="accent2" accent3="accent3" accent4="accent4" accent5="accent5" accent6="accent6" hlink="hlink" folHlink="folHlink"/>
  <p:sldLayoutIdLst>
    <p:sldLayoutId id="2147483742" r:id="rId1"/>
    <p:sldLayoutId id="2147483721" r:id="rId2"/>
    <p:sldLayoutId id="2147483722" r:id="rId3"/>
    <p:sldLayoutId id="2147483723" r:id="rId4"/>
    <p:sldLayoutId id="2147483724" r:id="rId5"/>
    <p:sldLayoutId id="2147483725" r:id="rId6"/>
    <p:sldLayoutId id="2147483775" r:id="rId7"/>
    <p:sldLayoutId id="2147483776" r:id="rId8"/>
  </p:sldLayoutIdLst>
  <p:hf hdr="0"/>
  <p:txStyles>
    <p:title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p:titleStyle>
    <p:body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A4A3A4"/>
          </p15:clr>
        </p15:guide>
        <p15:guide id="2" pos="2880">
          <p15:clr>
            <a:srgbClr val="A4A3A4"/>
          </p15:clr>
        </p15:guide>
        <p15:guide id="6" orient="horz" pos="962">
          <p15:clr>
            <a:srgbClr val="F26B43"/>
          </p15:clr>
        </p15:guide>
        <p15:guide id="8" pos="5136">
          <p15:clr>
            <a:srgbClr val="F26B43"/>
          </p15:clr>
        </p15:guide>
        <p15:guide id="9" pos="464">
          <p15:clr>
            <a:srgbClr val="F26B43"/>
          </p15:clr>
        </p15:guide>
        <p15:guide id="10" pos="4105">
          <p15:clr>
            <a:srgbClr val="F26B43"/>
          </p15:clr>
        </p15:guide>
        <p15:guide id="11" orient="horz" pos="2675">
          <p15:clr>
            <a:srgbClr val="F26B43"/>
          </p15:clr>
        </p15:guide>
        <p15:guide id="12" orient="horz" pos="667">
          <p15:clr>
            <a:srgbClr val="F26B43"/>
          </p15:clr>
        </p15:guide>
        <p15:guide id="13" orient="horz" pos="282">
          <p15:clr>
            <a:srgbClr val="F26B43"/>
          </p15:clr>
        </p15:guide>
        <p15:guide id="14" orient="horz" pos="3052">
          <p15:clr>
            <a:srgbClr val="A4A3A4"/>
          </p15:clr>
        </p15:guide>
        <p15:guide id="15" pos="5307">
          <p15:clr>
            <a:srgbClr val="F26B43"/>
          </p15:clr>
        </p15:guide>
        <p15:guide id="16" orient="horz" pos="2870">
          <p15:clr>
            <a:srgbClr val="A4A3A4"/>
          </p15:clr>
        </p15:guide>
        <p15:guide id="17" pos="28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F17C5A7-4347-4014-9D47-CB4608DB71B7}"/>
              </a:ext>
            </a:extLst>
          </p:cNvPr>
          <p:cNvSpPr>
            <a:spLocks noGrp="1"/>
          </p:cNvSpPr>
          <p:nvPr>
            <p:ph type="title"/>
          </p:nvPr>
        </p:nvSpPr>
        <p:spPr>
          <a:xfrm>
            <a:off x="447675" y="460980"/>
            <a:ext cx="7141844" cy="603628"/>
          </a:xfrm>
          <a:prstGeom prst="rect">
            <a:avLst/>
          </a:prstGeom>
        </p:spPr>
        <p:txBody>
          <a:bodyPr vert="horz" lIns="0" tIns="0" rIns="0" bIns="0" rtlCol="0" anchor="ctr" anchorCtr="0">
            <a:normAutofit/>
          </a:bodyPr>
          <a:lstStyle/>
          <a:p>
            <a:r>
              <a:rPr lang="de-AT" dirty="0"/>
              <a:t>Titelmasterformat durch Klicken bearbeiten</a:t>
            </a:r>
          </a:p>
        </p:txBody>
      </p:sp>
      <p:sp>
        <p:nvSpPr>
          <p:cNvPr id="3" name="Textplatzhalter 2">
            <a:extLst>
              <a:ext uri="{FF2B5EF4-FFF2-40B4-BE49-F238E27FC236}">
                <a16:creationId xmlns:a16="http://schemas.microsoft.com/office/drawing/2014/main" id="{32689F7C-4182-47B8-BD42-A40F0C187F8A}"/>
              </a:ext>
            </a:extLst>
          </p:cNvPr>
          <p:cNvSpPr>
            <a:spLocks noGrp="1"/>
          </p:cNvSpPr>
          <p:nvPr>
            <p:ph type="body" idx="1"/>
          </p:nvPr>
        </p:nvSpPr>
        <p:spPr>
          <a:xfrm>
            <a:off x="737980" y="1527175"/>
            <a:ext cx="5778708" cy="2719389"/>
          </a:xfrm>
          <a:prstGeom prst="rect">
            <a:avLst/>
          </a:prstGeom>
        </p:spPr>
        <p:txBody>
          <a:bodyPr vert="horz" lIns="0" tIns="0" rIns="0" bIns="0" rtlCol="0">
            <a:noAutofit/>
          </a:bodyPr>
          <a:lstStyle/>
          <a:p>
            <a:pPr lvl="0"/>
            <a:r>
              <a:rPr lang="de-AT" dirty="0"/>
              <a:t>Formatvorlagen des Textmasters bearbeiten</a:t>
            </a:r>
          </a:p>
          <a:p>
            <a:pPr lvl="1"/>
            <a:r>
              <a:rPr lang="de-AT" dirty="0"/>
              <a:t>Zweite Ebene</a:t>
            </a:r>
          </a:p>
          <a:p>
            <a:pPr lvl="2"/>
            <a:r>
              <a:rPr lang="de-AT" dirty="0"/>
              <a:t>Dritte Ebene</a:t>
            </a:r>
          </a:p>
          <a:p>
            <a:pPr lvl="3"/>
            <a:r>
              <a:rPr lang="de-AT" dirty="0"/>
              <a:t>Vierte Ebene</a:t>
            </a:r>
          </a:p>
          <a:p>
            <a:pPr lvl="4"/>
            <a:r>
              <a:rPr lang="de-AT" dirty="0"/>
              <a:t>Fünfte Ebene</a:t>
            </a:r>
          </a:p>
        </p:txBody>
      </p:sp>
      <p:sp>
        <p:nvSpPr>
          <p:cNvPr id="4" name="Datumsplatzhalter 3">
            <a:extLst>
              <a:ext uri="{FF2B5EF4-FFF2-40B4-BE49-F238E27FC236}">
                <a16:creationId xmlns:a16="http://schemas.microsoft.com/office/drawing/2014/main" id="{8527C340-2F41-41B2-8762-CA0A51DE1A3A}"/>
              </a:ext>
            </a:extLst>
          </p:cNvPr>
          <p:cNvSpPr>
            <a:spLocks noGrp="1"/>
          </p:cNvSpPr>
          <p:nvPr>
            <p:ph type="dt" sz="half" idx="2"/>
          </p:nvPr>
        </p:nvSpPr>
        <p:spPr>
          <a:xfrm>
            <a:off x="736600" y="4851400"/>
            <a:ext cx="638175" cy="105572"/>
          </a:xfrm>
          <a:prstGeom prst="rect">
            <a:avLst/>
          </a:prstGeom>
        </p:spPr>
        <p:txBody>
          <a:bodyPr vert="horz" lIns="0" tIns="0" rIns="0" bIns="0" rtlCol="0" anchor="ctr"/>
          <a:lstStyle>
            <a:lvl1pPr algn="l">
              <a:defRPr sz="800">
                <a:solidFill>
                  <a:schemeClr val="tx1"/>
                </a:solidFill>
              </a:defRPr>
            </a:lvl1pPr>
          </a:lstStyle>
          <a:p>
            <a:fld id="{D31176CF-CA0C-4C86-A476-BC25D3976277}" type="datetime1">
              <a:rPr lang="de-AT" smtClean="0"/>
              <a:t>01.08.2024</a:t>
            </a:fld>
            <a:endParaRPr lang="de-AT" dirty="0"/>
          </a:p>
        </p:txBody>
      </p:sp>
      <p:sp>
        <p:nvSpPr>
          <p:cNvPr id="5" name="Fußzeilenplatzhalter 4">
            <a:extLst>
              <a:ext uri="{FF2B5EF4-FFF2-40B4-BE49-F238E27FC236}">
                <a16:creationId xmlns:a16="http://schemas.microsoft.com/office/drawing/2014/main" id="{102AF78E-4449-4A86-83E5-D4455C3D56A9}"/>
              </a:ext>
            </a:extLst>
          </p:cNvPr>
          <p:cNvSpPr>
            <a:spLocks noGrp="1"/>
          </p:cNvSpPr>
          <p:nvPr>
            <p:ph type="ftr" sz="quarter" idx="3"/>
          </p:nvPr>
        </p:nvSpPr>
        <p:spPr>
          <a:xfrm>
            <a:off x="1785938" y="4851400"/>
            <a:ext cx="4329112" cy="105572"/>
          </a:xfrm>
          <a:prstGeom prst="rect">
            <a:avLst/>
          </a:prstGeom>
        </p:spPr>
        <p:txBody>
          <a:bodyPr vert="horz" lIns="0" tIns="0" rIns="0" bIns="0" rtlCol="0" anchor="ctr"/>
          <a:lstStyle>
            <a:lvl1pPr algn="l">
              <a:defRPr sz="800">
                <a:solidFill>
                  <a:schemeClr val="tx1"/>
                </a:solidFill>
              </a:defRPr>
            </a:lvl1pPr>
          </a:lstStyle>
          <a:p>
            <a:r>
              <a:rPr lang="de-AT"/>
              <a:t>FH Salzburg  ·  Abteilung oder Studiengang  ·  Vorname Nachname </a:t>
            </a:r>
            <a:endParaRPr lang="de-AT" dirty="0"/>
          </a:p>
        </p:txBody>
      </p:sp>
      <p:sp>
        <p:nvSpPr>
          <p:cNvPr id="6" name="Foliennummernplatzhalter 5">
            <a:extLst>
              <a:ext uri="{FF2B5EF4-FFF2-40B4-BE49-F238E27FC236}">
                <a16:creationId xmlns:a16="http://schemas.microsoft.com/office/drawing/2014/main" id="{23EE357D-7DDC-4AB4-9413-94A13EF00AB7}"/>
              </a:ext>
            </a:extLst>
          </p:cNvPr>
          <p:cNvSpPr>
            <a:spLocks noGrp="1"/>
          </p:cNvSpPr>
          <p:nvPr>
            <p:ph type="sldNum" sz="quarter" idx="4"/>
          </p:nvPr>
        </p:nvSpPr>
        <p:spPr>
          <a:xfrm>
            <a:off x="7837488" y="4851400"/>
            <a:ext cx="315912" cy="105572"/>
          </a:xfrm>
          <a:prstGeom prst="rect">
            <a:avLst/>
          </a:prstGeom>
        </p:spPr>
        <p:txBody>
          <a:bodyPr vert="horz" lIns="0" tIns="0" rIns="0" bIns="0" rtlCol="0" anchor="ctr"/>
          <a:lstStyle>
            <a:lvl1pPr algn="r">
              <a:defRPr sz="800">
                <a:solidFill>
                  <a:schemeClr val="tx1"/>
                </a:solidFill>
              </a:defRPr>
            </a:lvl1pPr>
          </a:lstStyle>
          <a:p>
            <a:fld id="{E53469B5-C180-4227-8051-48377B8E3CF1}" type="slidenum">
              <a:rPr lang="de-AT" smtClean="0"/>
              <a:pPr/>
              <a:t>‹Nr.›</a:t>
            </a:fld>
            <a:endParaRPr lang="de-AT" dirty="0"/>
          </a:p>
        </p:txBody>
      </p:sp>
      <p:pic>
        <p:nvPicPr>
          <p:cNvPr id="8" name="Grafik 7">
            <a:extLst>
              <a:ext uri="{FF2B5EF4-FFF2-40B4-BE49-F238E27FC236}">
                <a16:creationId xmlns:a16="http://schemas.microsoft.com/office/drawing/2014/main" id="{466604EB-99DB-8DC2-7EFA-164FC7805499}"/>
              </a:ext>
              <a:ext uri="{C183D7F6-B498-43B3-948B-1728B52AA6E4}">
                <adec:decorative xmlns:adec="http://schemas.microsoft.com/office/drawing/2017/decorative" val="1"/>
              </a:ext>
            </a:extLst>
          </p:cNvPr>
          <p:cNvPicPr>
            <a:picLocks noChangeAspect="1"/>
          </p:cNvPicPr>
          <p:nvPr userDrawn="1"/>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7866802" y="511173"/>
            <a:ext cx="576000" cy="561230"/>
          </a:xfrm>
          <a:prstGeom prst="rect">
            <a:avLst/>
          </a:prstGeom>
        </p:spPr>
      </p:pic>
    </p:spTree>
    <p:extLst>
      <p:ext uri="{BB962C8B-B14F-4D97-AF65-F5344CB8AC3E}">
        <p14:creationId xmlns:p14="http://schemas.microsoft.com/office/powerpoint/2010/main" val="1443483583"/>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73" r:id="rId3"/>
    <p:sldLayoutId id="2147483749" r:id="rId4"/>
    <p:sldLayoutId id="2147483750" r:id="rId5"/>
    <p:sldLayoutId id="2147483774" r:id="rId6"/>
    <p:sldLayoutId id="2147483751" r:id="rId7"/>
    <p:sldLayoutId id="2147483752" r:id="rId8"/>
    <p:sldLayoutId id="2147483772" r:id="rId9"/>
    <p:sldLayoutId id="2147483753" r:id="rId10"/>
    <p:sldLayoutId id="2147483754" r:id="rId11"/>
    <p:sldLayoutId id="2147483755" r:id="rId12"/>
    <p:sldLayoutId id="2147483756" r:id="rId13"/>
    <p:sldLayoutId id="2147483758" r:id="rId14"/>
    <p:sldLayoutId id="2147483759" r:id="rId15"/>
    <p:sldLayoutId id="2147483760" r:id="rId16"/>
    <p:sldLayoutId id="2147483761" r:id="rId17"/>
    <p:sldLayoutId id="2147483762" r:id="rId18"/>
    <p:sldLayoutId id="2147483763" r:id="rId19"/>
    <p:sldLayoutId id="2147483764" r:id="rId20"/>
    <p:sldLayoutId id="2147483771" r:id="rId21"/>
    <p:sldLayoutId id="2147483765" r:id="rId22"/>
    <p:sldLayoutId id="2147483766" r:id="rId23"/>
    <p:sldLayoutId id="2147483767" r:id="rId24"/>
    <p:sldLayoutId id="2147483770" r:id="rId25"/>
    <p:sldLayoutId id="2147483769" r:id="rId26"/>
    <p:sldLayoutId id="2147483768" r:id="rId27"/>
  </p:sldLayoutIdLst>
  <p:hf hdr="0"/>
  <p:txStyles>
    <p:titleStyle>
      <a:lvl1pPr algn="l" defTabSz="685783" rtl="0" eaLnBrk="1" latinLnBrk="0" hangingPunct="1">
        <a:lnSpc>
          <a:spcPct val="90000"/>
        </a:lnSpc>
        <a:spcBef>
          <a:spcPct val="0"/>
        </a:spcBef>
        <a:buNone/>
        <a:defRPr sz="2200" b="1" kern="1200">
          <a:solidFill>
            <a:schemeClr val="tx1"/>
          </a:solidFill>
          <a:latin typeface="+mj-lt"/>
          <a:ea typeface="+mj-ea"/>
          <a:cs typeface="+mj-cs"/>
        </a:defRPr>
      </a:lvl1pPr>
    </p:titleStyle>
    <p:body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de-DE"/>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p15:clr>
            <a:srgbClr val="A4A3A4"/>
          </p15:clr>
        </p15:guide>
        <p15:guide id="2" pos="2880">
          <p15:clr>
            <a:srgbClr val="A4A3A4"/>
          </p15:clr>
        </p15:guide>
        <p15:guide id="6" orient="horz" pos="962">
          <p15:clr>
            <a:srgbClr val="F26B43"/>
          </p15:clr>
        </p15:guide>
        <p15:guide id="8" pos="5136">
          <p15:clr>
            <a:srgbClr val="F26B43"/>
          </p15:clr>
        </p15:guide>
        <p15:guide id="9" pos="464">
          <p15:clr>
            <a:srgbClr val="F26B43"/>
          </p15:clr>
        </p15:guide>
        <p15:guide id="10" pos="4105">
          <p15:clr>
            <a:srgbClr val="F26B43"/>
          </p15:clr>
        </p15:guide>
        <p15:guide id="11" orient="horz" pos="2675">
          <p15:clr>
            <a:srgbClr val="F26B43"/>
          </p15:clr>
        </p15:guide>
        <p15:guide id="12" orient="horz" pos="667">
          <p15:clr>
            <a:srgbClr val="F26B43"/>
          </p15:clr>
        </p15:guide>
        <p15:guide id="13" orient="horz" pos="282">
          <p15:clr>
            <a:srgbClr val="F26B43"/>
          </p15:clr>
        </p15:guide>
        <p15:guide id="14" orient="horz" pos="3052">
          <p15:clr>
            <a:srgbClr val="A4A3A4"/>
          </p15:clr>
        </p15:guide>
        <p15:guide id="15" pos="5307">
          <p15:clr>
            <a:srgbClr val="F26B43"/>
          </p15:clr>
        </p15:guide>
        <p15:guide id="16" orient="horz" pos="2870">
          <p15:clr>
            <a:srgbClr val="A4A3A4"/>
          </p15:clr>
        </p15:guide>
        <p15:guide id="17" pos="28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ec.europa.eu/eurostat/databrowser/view/tin00085/default/table?lang=en&amp;category=t_isoc.t_isoc_se" TargetMode="External"/><Relationship Id="rId2" Type="http://schemas.openxmlformats.org/officeDocument/2006/relationships/hyperlink" Target="https://ec.europa.eu/eurostat/databrowser/view/tin00134/default/table?lang=en&amp;category=t_isoc.t_isoc_i.t_isoc_ici" TargetMode="Externa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hteck 15">
            <a:extLst>
              <a:ext uri="{FF2B5EF4-FFF2-40B4-BE49-F238E27FC236}">
                <a16:creationId xmlns:a16="http://schemas.microsoft.com/office/drawing/2014/main" id="{090FD901-A877-4BDA-BF06-FA1339B989A9}"/>
              </a:ext>
            </a:extLst>
          </p:cNvPr>
          <p:cNvSpPr/>
          <p:nvPr/>
        </p:nvSpPr>
        <p:spPr>
          <a:xfrm>
            <a:off x="7831090" y="397869"/>
            <a:ext cx="762060"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err="1"/>
          </a:p>
        </p:txBody>
      </p:sp>
      <p:sp>
        <p:nvSpPr>
          <p:cNvPr id="19" name="Fußzeilenplatzhalter 4">
            <a:extLst>
              <a:ext uri="{FF2B5EF4-FFF2-40B4-BE49-F238E27FC236}">
                <a16:creationId xmlns:a16="http://schemas.microsoft.com/office/drawing/2014/main" id="{2344482D-EE12-465D-8316-774E4CC908D1}"/>
              </a:ext>
            </a:extLst>
          </p:cNvPr>
          <p:cNvSpPr>
            <a:spLocks noGrp="1"/>
          </p:cNvSpPr>
          <p:nvPr>
            <p:ph type="ftr" sz="quarter" idx="11"/>
          </p:nvPr>
        </p:nvSpPr>
        <p:spPr>
          <a:xfrm>
            <a:off x="1785938" y="4851400"/>
            <a:ext cx="4329112" cy="105572"/>
          </a:xfrm>
        </p:spPr>
        <p:txBody>
          <a:bodyPr/>
          <a:lstStyle/>
          <a:p>
            <a:r>
              <a:rPr lang="de-AT" dirty="0"/>
              <a:t>Paul Bacher</a:t>
            </a:r>
          </a:p>
        </p:txBody>
      </p:sp>
      <p:sp>
        <p:nvSpPr>
          <p:cNvPr id="20" name="Inhaltsplatzhalter 12">
            <a:extLst>
              <a:ext uri="{FF2B5EF4-FFF2-40B4-BE49-F238E27FC236}">
                <a16:creationId xmlns:a16="http://schemas.microsoft.com/office/drawing/2014/main" id="{5AC02CF9-A215-4944-9DF7-E957BA0E1A00}"/>
              </a:ext>
            </a:extLst>
          </p:cNvPr>
          <p:cNvSpPr>
            <a:spLocks noGrp="1"/>
          </p:cNvSpPr>
          <p:nvPr>
            <p:ph idx="1"/>
          </p:nvPr>
        </p:nvSpPr>
        <p:spPr>
          <a:xfrm>
            <a:off x="447674" y="2026242"/>
            <a:ext cx="6473826" cy="2719389"/>
          </a:xfrm>
        </p:spPr>
        <p:txBody>
          <a:bodyPr/>
          <a:lstStyle/>
          <a:p>
            <a:pPr marL="0" indent="0">
              <a:buNone/>
            </a:pPr>
            <a:r>
              <a:rPr lang="en-US" sz="1100" b="1" dirty="0"/>
              <a:t>Dataset 1: Households with internet access (Last Update: 16/06/24 23:00:00)</a:t>
            </a:r>
          </a:p>
          <a:p>
            <a:r>
              <a:rPr lang="en-US" sz="1050" dirty="0"/>
              <a:t>Shows the proportion of households in each European country that have access to the internet at home. This is a key indicator of a country's digital infrastructure and the population's ability to participate in the digital economy.</a:t>
            </a:r>
          </a:p>
          <a:p>
            <a:pPr marL="0" indent="0">
              <a:buNone/>
            </a:pPr>
            <a:r>
              <a:rPr lang="en-US" sz="1000" dirty="0">
                <a:solidFill>
                  <a:srgbClr val="0070C0"/>
                </a:solidFill>
                <a:hlinkClick r:id="rId2">
                  <a:extLst>
                    <a:ext uri="{A12FA001-AC4F-418D-AE19-62706E023703}">
                      <ahyp:hlinkClr xmlns:ahyp="http://schemas.microsoft.com/office/drawing/2018/hyperlinkcolor" val="tx"/>
                    </a:ext>
                  </a:extLst>
                </a:hlinkClick>
              </a:rPr>
              <a:t>https://ec.europa.eu/eurostat/databrowser/view/tin00134/default/table?lang=en&amp;category=t_isoc.t_isoc_i.t_isoc_ici</a:t>
            </a:r>
            <a:endParaRPr lang="en-US" sz="1000" dirty="0">
              <a:solidFill>
                <a:srgbClr val="0070C0"/>
              </a:solidFill>
            </a:endParaRPr>
          </a:p>
          <a:p>
            <a:pPr marL="0" indent="0">
              <a:buNone/>
            </a:pPr>
            <a:endParaRPr lang="en-US" sz="1000" dirty="0">
              <a:solidFill>
                <a:srgbClr val="0070C0"/>
              </a:solidFill>
            </a:endParaRPr>
          </a:p>
          <a:p>
            <a:pPr marL="0" indent="0">
              <a:buNone/>
            </a:pPr>
            <a:r>
              <a:rPr lang="en-US" sz="1100" b="1" dirty="0"/>
              <a:t>Dataset 2: Employment in information and communication technology (ICT) sectors (Last Update: 23/04/24 23:00:00)</a:t>
            </a:r>
          </a:p>
          <a:p>
            <a:r>
              <a:rPr lang="en-US" sz="1050" dirty="0"/>
              <a:t>Shows the percentage of the workforce employed in ICT-related jobs in each European country.</a:t>
            </a:r>
          </a:p>
          <a:p>
            <a:pPr marL="0" indent="0">
              <a:buNone/>
            </a:pPr>
            <a:r>
              <a:rPr lang="en-US" sz="1000" dirty="0">
                <a:solidFill>
                  <a:srgbClr val="0070C0"/>
                </a:solidFill>
                <a:hlinkClick r:id="rId3">
                  <a:extLst>
                    <a:ext uri="{A12FA001-AC4F-418D-AE19-62706E023703}">
                      <ahyp:hlinkClr xmlns:ahyp="http://schemas.microsoft.com/office/drawing/2018/hyperlinkcolor" val="tx"/>
                    </a:ext>
                  </a:extLst>
                </a:hlinkClick>
              </a:rPr>
              <a:t>https://ec.europa.eu/eurostat/databrowser/view/tin00085/default/table?lang=en&amp;category=t_isoc.t_isoc_se</a:t>
            </a:r>
            <a:endParaRPr lang="en-US" sz="1000" dirty="0">
              <a:solidFill>
                <a:srgbClr val="0070C0"/>
              </a:solidFill>
            </a:endParaRPr>
          </a:p>
          <a:p>
            <a:endParaRPr lang="de-AT" dirty="0"/>
          </a:p>
        </p:txBody>
      </p:sp>
      <p:sp>
        <p:nvSpPr>
          <p:cNvPr id="6" name="Inhaltsplatzhalter 2">
            <a:extLst>
              <a:ext uri="{FF2B5EF4-FFF2-40B4-BE49-F238E27FC236}">
                <a16:creationId xmlns:a16="http://schemas.microsoft.com/office/drawing/2014/main" id="{D6A2770E-3364-42C0-853F-D3AC2E938D53}"/>
              </a:ext>
            </a:extLst>
          </p:cNvPr>
          <p:cNvSpPr txBox="1">
            <a:spLocks/>
          </p:cNvSpPr>
          <p:nvPr/>
        </p:nvSpPr>
        <p:spPr>
          <a:xfrm>
            <a:off x="447674" y="1005672"/>
            <a:ext cx="6069013" cy="423077"/>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b="1" dirty="0"/>
              <a:t>Exploring the Relationship Between Internet Access and ICT Sector Development in European Countries</a:t>
            </a:r>
          </a:p>
        </p:txBody>
      </p:sp>
      <p:sp>
        <p:nvSpPr>
          <p:cNvPr id="10" name="Titel 1">
            <a:extLst>
              <a:ext uri="{FF2B5EF4-FFF2-40B4-BE49-F238E27FC236}">
                <a16:creationId xmlns:a16="http://schemas.microsoft.com/office/drawing/2014/main" id="{A4AF8BBD-1C7B-4B12-801E-90AAB711C68A}"/>
              </a:ext>
            </a:extLst>
          </p:cNvPr>
          <p:cNvSpPr>
            <a:spLocks noGrp="1"/>
          </p:cNvSpPr>
          <p:nvPr>
            <p:ph type="title"/>
          </p:nvPr>
        </p:nvSpPr>
        <p:spPr>
          <a:xfrm>
            <a:off x="447675" y="460980"/>
            <a:ext cx="5334000" cy="603628"/>
          </a:xfrm>
        </p:spPr>
        <p:txBody>
          <a:bodyPr/>
          <a:lstStyle/>
          <a:p>
            <a:r>
              <a:rPr lang="de-AT" dirty="0"/>
              <a:t>Eurostat Digital Landscape Analysis</a:t>
            </a:r>
          </a:p>
        </p:txBody>
      </p:sp>
      <p:pic>
        <p:nvPicPr>
          <p:cNvPr id="4" name="Grafik 3">
            <a:extLst>
              <a:ext uri="{FF2B5EF4-FFF2-40B4-BE49-F238E27FC236}">
                <a16:creationId xmlns:a16="http://schemas.microsoft.com/office/drawing/2014/main" id="{72B289B8-A55F-41E2-B2D4-74342C9FB8E9}"/>
              </a:ext>
            </a:extLst>
          </p:cNvPr>
          <p:cNvPicPr>
            <a:picLocks noChangeAspect="1"/>
          </p:cNvPicPr>
          <p:nvPr/>
        </p:nvPicPr>
        <p:blipFill>
          <a:blip r:embed="rId4"/>
          <a:stretch>
            <a:fillRect/>
          </a:stretch>
        </p:blipFill>
        <p:spPr>
          <a:xfrm>
            <a:off x="6921500" y="76612"/>
            <a:ext cx="2133600" cy="2133600"/>
          </a:xfrm>
          <a:prstGeom prst="rect">
            <a:avLst/>
          </a:prstGeom>
        </p:spPr>
      </p:pic>
    </p:spTree>
    <p:extLst>
      <p:ext uri="{BB962C8B-B14F-4D97-AF65-F5344CB8AC3E}">
        <p14:creationId xmlns:p14="http://schemas.microsoft.com/office/powerpoint/2010/main" val="42935729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8BD615AD-404A-4A2E-B970-A469F5704B66}"/>
              </a:ext>
            </a:extLst>
          </p:cNvPr>
          <p:cNvSpPr>
            <a:spLocks noGrp="1"/>
          </p:cNvSpPr>
          <p:nvPr>
            <p:ph type="sldNum" sz="quarter" idx="12"/>
          </p:nvPr>
        </p:nvSpPr>
        <p:spPr/>
        <p:txBody>
          <a:bodyPr/>
          <a:lstStyle/>
          <a:p>
            <a:fld id="{E53469B5-C180-4227-8051-48377B8E3CF1}" type="slidenum">
              <a:rPr lang="de-AT" smtClean="0"/>
              <a:t>10</a:t>
            </a:fld>
            <a:endParaRPr lang="de-AT" dirty="0"/>
          </a:p>
        </p:txBody>
      </p:sp>
      <p:sp>
        <p:nvSpPr>
          <p:cNvPr id="7" name="Rechteck 6">
            <a:extLst>
              <a:ext uri="{FF2B5EF4-FFF2-40B4-BE49-F238E27FC236}">
                <a16:creationId xmlns:a16="http://schemas.microsoft.com/office/drawing/2014/main" id="{77AE2530-4674-4E69-9F04-CDE91D2A8AD8}"/>
              </a:ext>
            </a:extLst>
          </p:cNvPr>
          <p:cNvSpPr/>
          <p:nvPr/>
        </p:nvSpPr>
        <p:spPr>
          <a:xfrm>
            <a:off x="7831090" y="397869"/>
            <a:ext cx="762060"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err="1"/>
          </a:p>
        </p:txBody>
      </p:sp>
      <p:sp>
        <p:nvSpPr>
          <p:cNvPr id="8" name="Fußzeilenplatzhalter 4">
            <a:extLst>
              <a:ext uri="{FF2B5EF4-FFF2-40B4-BE49-F238E27FC236}">
                <a16:creationId xmlns:a16="http://schemas.microsoft.com/office/drawing/2014/main" id="{AA648B3F-DF3D-4808-AE7A-C7E531D44511}"/>
              </a:ext>
            </a:extLst>
          </p:cNvPr>
          <p:cNvSpPr>
            <a:spLocks noGrp="1"/>
          </p:cNvSpPr>
          <p:nvPr>
            <p:ph type="ftr" sz="quarter" idx="11"/>
          </p:nvPr>
        </p:nvSpPr>
        <p:spPr>
          <a:xfrm>
            <a:off x="1785938" y="4851400"/>
            <a:ext cx="4329112" cy="105572"/>
          </a:xfrm>
        </p:spPr>
        <p:txBody>
          <a:bodyPr/>
          <a:lstStyle/>
          <a:p>
            <a:pPr algn="ctr"/>
            <a:r>
              <a:rPr lang="de-AT" dirty="0"/>
              <a:t>Paul Bacher</a:t>
            </a:r>
          </a:p>
        </p:txBody>
      </p:sp>
      <p:sp>
        <p:nvSpPr>
          <p:cNvPr id="9" name="Titel 1">
            <a:extLst>
              <a:ext uri="{FF2B5EF4-FFF2-40B4-BE49-F238E27FC236}">
                <a16:creationId xmlns:a16="http://schemas.microsoft.com/office/drawing/2014/main" id="{0FAD366C-D162-4A21-8323-5F27F7F244BF}"/>
              </a:ext>
            </a:extLst>
          </p:cNvPr>
          <p:cNvSpPr>
            <a:spLocks noGrp="1"/>
          </p:cNvSpPr>
          <p:nvPr>
            <p:ph type="title"/>
          </p:nvPr>
        </p:nvSpPr>
        <p:spPr>
          <a:xfrm>
            <a:off x="447675" y="460980"/>
            <a:ext cx="7141844" cy="603628"/>
          </a:xfrm>
        </p:spPr>
        <p:txBody>
          <a:bodyPr/>
          <a:lstStyle/>
          <a:p>
            <a:r>
              <a:rPr lang="de-AT" dirty="0"/>
              <a:t>Country </a:t>
            </a:r>
            <a:r>
              <a:rPr lang="de-AT" dirty="0" err="1"/>
              <a:t>Comparison</a:t>
            </a:r>
            <a:endParaRPr lang="de-AT" dirty="0"/>
          </a:p>
        </p:txBody>
      </p:sp>
      <p:sp>
        <p:nvSpPr>
          <p:cNvPr id="10" name="Inhaltsplatzhalter 2">
            <a:extLst>
              <a:ext uri="{FF2B5EF4-FFF2-40B4-BE49-F238E27FC236}">
                <a16:creationId xmlns:a16="http://schemas.microsoft.com/office/drawing/2014/main" id="{774C1073-4342-46AF-A812-C35B2B448A45}"/>
              </a:ext>
            </a:extLst>
          </p:cNvPr>
          <p:cNvSpPr>
            <a:spLocks noGrp="1"/>
          </p:cNvSpPr>
          <p:nvPr>
            <p:ph idx="1"/>
          </p:nvPr>
        </p:nvSpPr>
        <p:spPr>
          <a:xfrm>
            <a:off x="361742" y="1358103"/>
            <a:ext cx="8134558" cy="3429797"/>
          </a:xfrm>
        </p:spPr>
        <p:txBody>
          <a:bodyPr/>
          <a:lstStyle/>
          <a:p>
            <a:pPr>
              <a:buFont typeface="Arial" panose="020B0604020202020204" pitchFamily="34" charset="0"/>
              <a:buChar char="•"/>
            </a:pPr>
            <a:r>
              <a:rPr lang="en-US" sz="1000" dirty="0"/>
              <a:t>The bar charts offer a detailed comparison of internet access and ICT employment rates across 18 European countries in 2012 and 2021. These countries were selected based on the availability of complete data for both years, ensuring a consistent comparison over time.</a:t>
            </a:r>
          </a:p>
          <a:p>
            <a:pPr>
              <a:buFont typeface="Arial" panose="020B0604020202020204" pitchFamily="34" charset="0"/>
              <a:buChar char="•"/>
            </a:pPr>
            <a:r>
              <a:rPr lang="en-US" sz="1000" dirty="0"/>
              <a:t>Key Findings and Explanations:</a:t>
            </a:r>
          </a:p>
          <a:p>
            <a:r>
              <a:rPr lang="en-US" sz="1000" dirty="0"/>
              <a:t>Overall Growth: </a:t>
            </a:r>
          </a:p>
          <a:p>
            <a:pPr marL="742950" lvl="1" indent="-285750">
              <a:buFont typeface="+mj-lt"/>
              <a:buAutoNum type="arabicPeriod"/>
            </a:pPr>
            <a:r>
              <a:rPr lang="en-US" sz="800" dirty="0"/>
              <a:t>Internet access increased by 19.6 percentage points (27.6% growth) from 2012 to 2021.</a:t>
            </a:r>
          </a:p>
          <a:p>
            <a:pPr marL="742950" lvl="1" indent="-285750">
              <a:buFont typeface="+mj-lt"/>
              <a:buAutoNum type="arabicPeriod"/>
            </a:pPr>
            <a:r>
              <a:rPr lang="en-US" sz="800" dirty="0"/>
              <a:t>ICT employment grew by 1 percentage point (40% growth) in the same period.</a:t>
            </a:r>
          </a:p>
          <a:p>
            <a:pPr marL="742950" lvl="1" indent="-285750">
              <a:buFont typeface="+mj-lt"/>
              <a:buAutoNum type="arabicPeriod"/>
            </a:pPr>
            <a:r>
              <a:rPr lang="en-US" sz="800" dirty="0"/>
              <a:t>Why: This reflects a rapid growth in internet access and a marginal growth in ICT employment across Europe, which might be driven by technological advancements, EU digital agenda policies, and increasing demand for digital services.</a:t>
            </a:r>
          </a:p>
          <a:p>
            <a:r>
              <a:rPr lang="en-US" sz="1000" dirty="0"/>
              <a:t>Faster Growth in Internet Access: </a:t>
            </a:r>
          </a:p>
          <a:p>
            <a:pPr marL="742950" lvl="1" indent="-285750">
              <a:buFont typeface="+mj-lt"/>
              <a:buAutoNum type="arabicPeriod"/>
            </a:pPr>
            <a:r>
              <a:rPr lang="en-US" sz="800" dirty="0"/>
              <a:t>The rate of increase for internet access (19.6%) outpaced that of ICT employment (1%).</a:t>
            </a:r>
          </a:p>
          <a:p>
            <a:pPr marL="742950" lvl="1" indent="-285750">
              <a:buFont typeface="+mj-lt"/>
              <a:buAutoNum type="arabicPeriod"/>
            </a:pPr>
            <a:r>
              <a:rPr lang="en-US" sz="800" dirty="0"/>
              <a:t>Why: Expanding internet infrastructure is often easier and quicker than developing a skilled ICT workforce. The latter requires time for education, training, and job market adjustments.</a:t>
            </a:r>
          </a:p>
          <a:p>
            <a:r>
              <a:rPr lang="en-US" sz="1000" dirty="0"/>
              <a:t>Narrowing Digital Divide: </a:t>
            </a:r>
          </a:p>
          <a:p>
            <a:pPr marL="742950" lvl="1" indent="-285750">
              <a:buFont typeface="+mj-lt"/>
              <a:buAutoNum type="arabicPeriod"/>
            </a:pPr>
            <a:r>
              <a:rPr lang="en-US" sz="800" dirty="0"/>
              <a:t>The higher growth rate in internet access suggests a narrowing digital divide among these European countries.</a:t>
            </a:r>
          </a:p>
          <a:p>
            <a:pPr marL="742950" lvl="1" indent="-285750">
              <a:buFont typeface="+mj-lt"/>
              <a:buAutoNum type="arabicPeriod"/>
            </a:pPr>
            <a:r>
              <a:rPr lang="en-US" sz="800" dirty="0"/>
              <a:t>Why: EU initiatives, national policies, and increasing recognition of internet access as a necessity have likely contributed to this trend.</a:t>
            </a:r>
          </a:p>
          <a:p>
            <a:r>
              <a:rPr lang="en-US" sz="1000" dirty="0"/>
              <a:t>Resilience of ICT Sector: </a:t>
            </a:r>
          </a:p>
          <a:p>
            <a:pPr marL="742950" lvl="1" indent="-285750">
              <a:buFont typeface="+mj-lt"/>
              <a:buAutoNum type="arabicPeriod"/>
            </a:pPr>
            <a:r>
              <a:rPr lang="en-US" sz="800" dirty="0"/>
              <a:t>Despite economic challenges (e.g., Eurozone crisis, COVID-19 pandemic), ICT employment showed steady growth.</a:t>
            </a:r>
          </a:p>
          <a:p>
            <a:pPr marL="742950" lvl="1" indent="-285750">
              <a:buFont typeface="+mj-lt"/>
              <a:buAutoNum type="arabicPeriod"/>
            </a:pPr>
            <a:r>
              <a:rPr lang="en-US" sz="800" dirty="0"/>
              <a:t>Why: The ICT sector's resilience may be attributed to the increasing digitalization of various industries and the growing importance of technology in both business and everyday life.</a:t>
            </a:r>
          </a:p>
        </p:txBody>
      </p:sp>
      <p:sp>
        <p:nvSpPr>
          <p:cNvPr id="11" name="Inhaltsplatzhalter 2">
            <a:extLst>
              <a:ext uri="{FF2B5EF4-FFF2-40B4-BE49-F238E27FC236}">
                <a16:creationId xmlns:a16="http://schemas.microsoft.com/office/drawing/2014/main" id="{5C3752C2-F487-4D55-B0A0-D81433FB34EC}"/>
              </a:ext>
            </a:extLst>
          </p:cNvPr>
          <p:cNvSpPr txBox="1">
            <a:spLocks/>
          </p:cNvSpPr>
          <p:nvPr/>
        </p:nvSpPr>
        <p:spPr>
          <a:xfrm>
            <a:off x="447674" y="1005673"/>
            <a:ext cx="5210176" cy="229814"/>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b="1" dirty="0">
                <a:latin typeface="+mj-lt"/>
                <a:ea typeface="+mj-ea"/>
                <a:cs typeface="+mj-cs"/>
              </a:rPr>
              <a:t>Interpretation 1</a:t>
            </a:r>
            <a:endParaRPr lang="de-DE" altLang="de-DE" b="1" dirty="0">
              <a:latin typeface="+mj-lt"/>
              <a:ea typeface="+mj-ea"/>
              <a:cs typeface="+mj-cs"/>
            </a:endParaRPr>
          </a:p>
        </p:txBody>
      </p:sp>
    </p:spTree>
    <p:extLst>
      <p:ext uri="{BB962C8B-B14F-4D97-AF65-F5344CB8AC3E}">
        <p14:creationId xmlns:p14="http://schemas.microsoft.com/office/powerpoint/2010/main" val="9054005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7350298A-5E66-4699-9EBD-86728A994C8E}"/>
              </a:ext>
            </a:extLst>
          </p:cNvPr>
          <p:cNvSpPr>
            <a:spLocks noGrp="1"/>
          </p:cNvSpPr>
          <p:nvPr>
            <p:ph type="sldNum" sz="quarter" idx="12"/>
          </p:nvPr>
        </p:nvSpPr>
        <p:spPr/>
        <p:txBody>
          <a:bodyPr/>
          <a:lstStyle/>
          <a:p>
            <a:fld id="{E53469B5-C180-4227-8051-48377B8E3CF1}" type="slidenum">
              <a:rPr lang="de-AT" smtClean="0"/>
              <a:t>11</a:t>
            </a:fld>
            <a:endParaRPr lang="de-AT" dirty="0"/>
          </a:p>
        </p:txBody>
      </p:sp>
      <p:sp>
        <p:nvSpPr>
          <p:cNvPr id="7" name="Rechteck 6">
            <a:extLst>
              <a:ext uri="{FF2B5EF4-FFF2-40B4-BE49-F238E27FC236}">
                <a16:creationId xmlns:a16="http://schemas.microsoft.com/office/drawing/2014/main" id="{2F4DE10F-CC30-4866-BA0A-1F407623E4DD}"/>
              </a:ext>
            </a:extLst>
          </p:cNvPr>
          <p:cNvSpPr/>
          <p:nvPr/>
        </p:nvSpPr>
        <p:spPr>
          <a:xfrm>
            <a:off x="7831090" y="397869"/>
            <a:ext cx="762060"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err="1"/>
          </a:p>
        </p:txBody>
      </p:sp>
      <p:sp>
        <p:nvSpPr>
          <p:cNvPr id="8" name="Inhaltsplatzhalter 2">
            <a:extLst>
              <a:ext uri="{FF2B5EF4-FFF2-40B4-BE49-F238E27FC236}">
                <a16:creationId xmlns:a16="http://schemas.microsoft.com/office/drawing/2014/main" id="{CF4DEC85-D58D-49AF-B36B-E371AA8133D3}"/>
              </a:ext>
            </a:extLst>
          </p:cNvPr>
          <p:cNvSpPr>
            <a:spLocks noGrp="1"/>
          </p:cNvSpPr>
          <p:nvPr>
            <p:ph idx="1"/>
          </p:nvPr>
        </p:nvSpPr>
        <p:spPr>
          <a:xfrm>
            <a:off x="361742" y="1358103"/>
            <a:ext cx="8134558" cy="3429797"/>
          </a:xfrm>
        </p:spPr>
        <p:txBody>
          <a:bodyPr/>
          <a:lstStyle/>
          <a:p>
            <a:r>
              <a:rPr lang="en-US" sz="1000" dirty="0"/>
              <a:t>Potential for Further Growth: </a:t>
            </a:r>
          </a:p>
          <a:p>
            <a:pPr marL="742950" lvl="1" indent="-285750">
              <a:buFont typeface="+mj-lt"/>
              <a:buAutoNum type="arabicPeriod"/>
            </a:pPr>
            <a:r>
              <a:rPr lang="en-US" sz="800" dirty="0"/>
              <a:t>ICT employment averaged in 2021 with 3.5%, suggesting room for further expansion.</a:t>
            </a:r>
          </a:p>
          <a:p>
            <a:pPr marL="742950" lvl="1" indent="-285750">
              <a:buFont typeface="+mj-lt"/>
              <a:buAutoNum type="arabicPeriod"/>
            </a:pPr>
            <a:r>
              <a:rPr lang="en-US" sz="800" dirty="0"/>
              <a:t>Why: As economies continue to digitalize and new technologies emerge (e.g., AI, IoT), demand for ICT professionals is likely to increase further.</a:t>
            </a:r>
          </a:p>
          <a:p>
            <a:r>
              <a:rPr lang="en-US" sz="1000" dirty="0"/>
              <a:t>Varied Country Performances: </a:t>
            </a:r>
          </a:p>
          <a:p>
            <a:pPr marL="742950" lvl="1" indent="-285750">
              <a:buFont typeface="+mj-lt"/>
              <a:buAutoNum type="arabicPeriod"/>
            </a:pPr>
            <a:r>
              <a:rPr lang="en-US" sz="800" dirty="0"/>
              <a:t>While not visible in the averages, individual country performances varied significantly.</a:t>
            </a:r>
          </a:p>
          <a:p>
            <a:pPr marL="742950" lvl="1" indent="-285750">
              <a:buFont typeface="+mj-lt"/>
              <a:buAutoNum type="arabicPeriod"/>
            </a:pPr>
            <a:r>
              <a:rPr lang="en-US" sz="800" dirty="0"/>
              <a:t>Why: Differences in economic structures, education systems, and national digital strategies can lead to divergent outcomes in ICT sector development.</a:t>
            </a:r>
          </a:p>
          <a:p>
            <a:r>
              <a:rPr lang="en-US" sz="1000" dirty="0"/>
              <a:t>Internet Access Approaching Saturation: </a:t>
            </a:r>
          </a:p>
          <a:p>
            <a:pPr marL="742950" lvl="1" indent="-285750">
              <a:buFont typeface="+mj-lt"/>
              <a:buAutoNum type="arabicPeriod"/>
            </a:pPr>
            <a:r>
              <a:rPr lang="en-US" sz="800" dirty="0"/>
              <a:t>With 90.6% mean internet access in 2021, some countries may be approaching saturation.</a:t>
            </a:r>
          </a:p>
          <a:p>
            <a:pPr marL="742950" lvl="1" indent="-285750">
              <a:buFont typeface="+mj-lt"/>
              <a:buAutoNum type="arabicPeriod"/>
            </a:pPr>
            <a:r>
              <a:rPr lang="en-US" sz="800" dirty="0"/>
              <a:t>Why: Achieving 100% internet access is challenging due to factors like remote areas, elderly populations, and economic barriers.</a:t>
            </a:r>
          </a:p>
          <a:p>
            <a:r>
              <a:rPr lang="en-US" sz="1000" dirty="0"/>
              <a:t>ICT Employment Growth Potential: </a:t>
            </a:r>
          </a:p>
          <a:p>
            <a:pPr marL="742950" lvl="1" indent="-285750">
              <a:buFont typeface="+mj-lt"/>
              <a:buAutoNum type="arabicPeriod"/>
            </a:pPr>
            <a:r>
              <a:rPr lang="en-US" sz="800" dirty="0"/>
              <a:t>Compared to the rapidly growing internet access, the slower ICT employment development may offer the opportunity for future job creation in this sector.</a:t>
            </a:r>
          </a:p>
          <a:p>
            <a:pPr marL="742950" lvl="1" indent="-285750">
              <a:buFont typeface="+mj-lt"/>
              <a:buAutoNum type="arabicPeriod"/>
            </a:pPr>
            <a:r>
              <a:rPr lang="en-US" sz="800" dirty="0"/>
              <a:t>Why: As more of the economy becomes digitalized, there may be a lag in workforce adaptation, indicating future growth opportunities.</a:t>
            </a:r>
            <a:br>
              <a:rPr lang="en-US" sz="1100" dirty="0"/>
            </a:br>
            <a:endParaRPr lang="en-US" sz="1000" dirty="0"/>
          </a:p>
          <a:p>
            <a:endParaRPr lang="de-AT" dirty="0"/>
          </a:p>
        </p:txBody>
      </p:sp>
      <p:sp>
        <p:nvSpPr>
          <p:cNvPr id="9" name="Titel 1">
            <a:extLst>
              <a:ext uri="{FF2B5EF4-FFF2-40B4-BE49-F238E27FC236}">
                <a16:creationId xmlns:a16="http://schemas.microsoft.com/office/drawing/2014/main" id="{EA2A7489-EFC9-4039-AD7D-787AE0D0507B}"/>
              </a:ext>
            </a:extLst>
          </p:cNvPr>
          <p:cNvSpPr>
            <a:spLocks noGrp="1"/>
          </p:cNvSpPr>
          <p:nvPr>
            <p:ph type="title"/>
          </p:nvPr>
        </p:nvSpPr>
        <p:spPr>
          <a:xfrm>
            <a:off x="447675" y="460980"/>
            <a:ext cx="7141844" cy="603628"/>
          </a:xfrm>
        </p:spPr>
        <p:txBody>
          <a:bodyPr/>
          <a:lstStyle/>
          <a:p>
            <a:r>
              <a:rPr lang="de-AT" dirty="0"/>
              <a:t>Country </a:t>
            </a:r>
            <a:r>
              <a:rPr lang="de-AT" dirty="0" err="1"/>
              <a:t>Comparison</a:t>
            </a:r>
            <a:endParaRPr lang="de-AT" dirty="0"/>
          </a:p>
        </p:txBody>
      </p:sp>
      <p:sp>
        <p:nvSpPr>
          <p:cNvPr id="10" name="Inhaltsplatzhalter 2">
            <a:extLst>
              <a:ext uri="{FF2B5EF4-FFF2-40B4-BE49-F238E27FC236}">
                <a16:creationId xmlns:a16="http://schemas.microsoft.com/office/drawing/2014/main" id="{CAD88682-10B5-41E2-B875-5A2EE63BE640}"/>
              </a:ext>
            </a:extLst>
          </p:cNvPr>
          <p:cNvSpPr txBox="1">
            <a:spLocks/>
          </p:cNvSpPr>
          <p:nvPr/>
        </p:nvSpPr>
        <p:spPr>
          <a:xfrm>
            <a:off x="447674" y="1005673"/>
            <a:ext cx="5210176" cy="229814"/>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b="1" dirty="0">
                <a:latin typeface="+mj-lt"/>
                <a:ea typeface="+mj-ea"/>
                <a:cs typeface="+mj-cs"/>
              </a:rPr>
              <a:t>Interpretation 2</a:t>
            </a:r>
            <a:endParaRPr lang="de-DE" altLang="de-DE" b="1" dirty="0">
              <a:latin typeface="+mj-lt"/>
              <a:ea typeface="+mj-ea"/>
              <a:cs typeface="+mj-cs"/>
            </a:endParaRPr>
          </a:p>
        </p:txBody>
      </p:sp>
    </p:spTree>
    <p:extLst>
      <p:ext uri="{BB962C8B-B14F-4D97-AF65-F5344CB8AC3E}">
        <p14:creationId xmlns:p14="http://schemas.microsoft.com/office/powerpoint/2010/main" val="26268516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DC5EE7F9-79BD-497C-B2BD-AF80ABF86F81}"/>
              </a:ext>
            </a:extLst>
          </p:cNvPr>
          <p:cNvSpPr>
            <a:spLocks noGrp="1"/>
          </p:cNvSpPr>
          <p:nvPr>
            <p:ph type="sldNum" sz="quarter" idx="12"/>
          </p:nvPr>
        </p:nvSpPr>
        <p:spPr/>
        <p:txBody>
          <a:bodyPr/>
          <a:lstStyle/>
          <a:p>
            <a:fld id="{E53469B5-C180-4227-8051-48377B8E3CF1}" type="slidenum">
              <a:rPr lang="de-AT" smtClean="0"/>
              <a:t>2</a:t>
            </a:fld>
            <a:endParaRPr lang="de-AT" dirty="0"/>
          </a:p>
        </p:txBody>
      </p:sp>
      <p:sp>
        <p:nvSpPr>
          <p:cNvPr id="7" name="Fußzeilenplatzhalter 4">
            <a:extLst>
              <a:ext uri="{FF2B5EF4-FFF2-40B4-BE49-F238E27FC236}">
                <a16:creationId xmlns:a16="http://schemas.microsoft.com/office/drawing/2014/main" id="{65AA4BBF-223F-4D07-BE43-26E764AE5490}"/>
              </a:ext>
            </a:extLst>
          </p:cNvPr>
          <p:cNvSpPr>
            <a:spLocks noGrp="1"/>
          </p:cNvSpPr>
          <p:nvPr>
            <p:ph type="ftr" sz="quarter" idx="11"/>
          </p:nvPr>
        </p:nvSpPr>
        <p:spPr>
          <a:xfrm>
            <a:off x="1785938" y="4851400"/>
            <a:ext cx="4329112" cy="105572"/>
          </a:xfrm>
        </p:spPr>
        <p:txBody>
          <a:bodyPr/>
          <a:lstStyle/>
          <a:p>
            <a:r>
              <a:rPr lang="de-AT" dirty="0"/>
              <a:t>Paul Bacher</a:t>
            </a:r>
          </a:p>
        </p:txBody>
      </p:sp>
      <p:sp>
        <p:nvSpPr>
          <p:cNvPr id="8" name="Rechteck 7">
            <a:extLst>
              <a:ext uri="{FF2B5EF4-FFF2-40B4-BE49-F238E27FC236}">
                <a16:creationId xmlns:a16="http://schemas.microsoft.com/office/drawing/2014/main" id="{F5A38273-47C5-4504-8FAE-9976E311FA07}"/>
              </a:ext>
            </a:extLst>
          </p:cNvPr>
          <p:cNvSpPr/>
          <p:nvPr/>
        </p:nvSpPr>
        <p:spPr>
          <a:xfrm>
            <a:off x="7831090" y="397869"/>
            <a:ext cx="762060"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err="1"/>
          </a:p>
        </p:txBody>
      </p:sp>
      <p:sp>
        <p:nvSpPr>
          <p:cNvPr id="9" name="Inhaltsplatzhalter 2">
            <a:extLst>
              <a:ext uri="{FF2B5EF4-FFF2-40B4-BE49-F238E27FC236}">
                <a16:creationId xmlns:a16="http://schemas.microsoft.com/office/drawing/2014/main" id="{12693F28-B467-492D-81A7-9BCF9DA3EA91}"/>
              </a:ext>
            </a:extLst>
          </p:cNvPr>
          <p:cNvSpPr txBox="1">
            <a:spLocks/>
          </p:cNvSpPr>
          <p:nvPr/>
        </p:nvSpPr>
        <p:spPr>
          <a:xfrm>
            <a:off x="317500" y="1305907"/>
            <a:ext cx="8275650" cy="3374614"/>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t>Data Sources and Methodology</a:t>
            </a:r>
          </a:p>
          <a:p>
            <a:pPr marL="144000" lvl="1" indent="0">
              <a:buNone/>
            </a:pPr>
            <a:r>
              <a:rPr lang="en-US" sz="1000" dirty="0"/>
              <a:t>Data Origin</a:t>
            </a:r>
          </a:p>
          <a:p>
            <a:pPr marL="144000" lvl="1" indent="0">
              <a:buNone/>
            </a:pPr>
            <a:r>
              <a:rPr lang="en-US" sz="800" dirty="0"/>
              <a:t>All data presented in this analysis is sourced from the </a:t>
            </a:r>
            <a:r>
              <a:rPr lang="en-US" sz="800" b="1" dirty="0"/>
              <a:t>Eurostat Database</a:t>
            </a:r>
            <a:r>
              <a:rPr lang="en-US" sz="800" dirty="0"/>
              <a:t>, the official statistical office of the European Union.</a:t>
            </a:r>
          </a:p>
          <a:p>
            <a:pPr marL="144000" lvl="1" indent="0">
              <a:buNone/>
            </a:pPr>
            <a:r>
              <a:rPr lang="en-US" sz="1000" dirty="0"/>
              <a:t>Data Currency</a:t>
            </a:r>
          </a:p>
          <a:p>
            <a:pPr marL="144000" lvl="1" indent="0">
              <a:buNone/>
            </a:pPr>
            <a:r>
              <a:rPr lang="en-US" sz="800" dirty="0"/>
              <a:t>The datasets were last updated in April and June 2024, ensuring the </a:t>
            </a:r>
            <a:r>
              <a:rPr lang="en-US" sz="800" b="1" dirty="0"/>
              <a:t>analysis is based on the most recent available information.</a:t>
            </a:r>
          </a:p>
          <a:p>
            <a:pPr marL="144000" lvl="1" indent="0">
              <a:buNone/>
            </a:pPr>
            <a:r>
              <a:rPr lang="en-US" sz="1000" dirty="0"/>
              <a:t>Time Range</a:t>
            </a:r>
          </a:p>
          <a:p>
            <a:pPr marL="144000" lvl="1" indent="0">
              <a:buNone/>
            </a:pPr>
            <a:r>
              <a:rPr lang="en-US" sz="800" dirty="0"/>
              <a:t>The datasets cover a 9-year </a:t>
            </a:r>
            <a:r>
              <a:rPr lang="en-US" sz="800" b="1" dirty="0"/>
              <a:t>period from 2012 to 2021</a:t>
            </a:r>
            <a:r>
              <a:rPr lang="en-US" sz="800" dirty="0"/>
              <a:t>, allowing for a comprehensive examination of trends and changes over nearly a decade</a:t>
            </a:r>
            <a:r>
              <a:rPr lang="en-US" sz="1000" dirty="0"/>
              <a:t>.</a:t>
            </a:r>
          </a:p>
          <a:p>
            <a:pPr marL="144000" lvl="1" indent="0">
              <a:buNone/>
            </a:pPr>
            <a:r>
              <a:rPr lang="en-US" sz="1000" dirty="0"/>
              <a:t>Visualization:</a:t>
            </a:r>
          </a:p>
          <a:p>
            <a:pPr marL="144000" lvl="1" indent="0">
              <a:buNone/>
            </a:pPr>
            <a:r>
              <a:rPr lang="en-US" sz="800" dirty="0"/>
              <a:t>All graphs and visual representations in this presentation were created using </a:t>
            </a:r>
            <a:r>
              <a:rPr lang="en-US" sz="800" b="1" dirty="0" err="1"/>
              <a:t>Jupyter</a:t>
            </a:r>
            <a:r>
              <a:rPr lang="en-US" sz="800" b="1" dirty="0"/>
              <a:t> Notebook</a:t>
            </a:r>
            <a:r>
              <a:rPr lang="en-US" sz="800" dirty="0"/>
              <a:t>, a powerful tool for data analysis.</a:t>
            </a:r>
          </a:p>
          <a:p>
            <a:pPr marL="144000" lvl="1" indent="0">
              <a:buNone/>
            </a:pPr>
            <a:r>
              <a:rPr lang="en-US" sz="600" dirty="0"/>
              <a:t>(The file can be found in my documents: </a:t>
            </a:r>
            <a:r>
              <a:rPr lang="en-US" sz="600" i="1" dirty="0" err="1">
                <a:solidFill>
                  <a:srgbClr val="0070C0"/>
                </a:solidFill>
              </a:rPr>
              <a:t>comparison_internet_access_employment_in_tech.ipynb</a:t>
            </a:r>
            <a:r>
              <a:rPr lang="en-US" sz="600" dirty="0"/>
              <a:t>)</a:t>
            </a:r>
          </a:p>
          <a:p>
            <a:r>
              <a:rPr lang="en-US" sz="1200" dirty="0"/>
              <a:t>Data Limitations and Considerations</a:t>
            </a:r>
          </a:p>
          <a:p>
            <a:pPr marL="144000" lvl="1" indent="0">
              <a:buNone/>
            </a:pPr>
            <a:r>
              <a:rPr lang="en-US" sz="1000" dirty="0"/>
              <a:t>Data Completeness</a:t>
            </a:r>
          </a:p>
          <a:p>
            <a:pPr marL="144000" lvl="1" indent="0">
              <a:buNone/>
            </a:pPr>
            <a:r>
              <a:rPr lang="en-US" sz="800" dirty="0"/>
              <a:t>Due to the decentralized nature of data collection, with each European country responsible for providing its own data, there are some </a:t>
            </a:r>
            <a:r>
              <a:rPr lang="en-US" sz="800" b="1" dirty="0"/>
              <a:t>gaps in the datasets</a:t>
            </a:r>
            <a:r>
              <a:rPr lang="en-US" sz="800" dirty="0"/>
              <a:t>.</a:t>
            </a:r>
          </a:p>
          <a:p>
            <a:pPr marL="144000" lvl="1" indent="0">
              <a:buNone/>
            </a:pPr>
            <a:r>
              <a:rPr lang="en-US" sz="1000" dirty="0"/>
              <a:t>Country Exclusions</a:t>
            </a:r>
          </a:p>
          <a:p>
            <a:pPr marL="144000" lvl="1" indent="0">
              <a:buNone/>
            </a:pPr>
            <a:r>
              <a:rPr lang="en-US" sz="800" dirty="0"/>
              <a:t>As a result of these data gaps, </a:t>
            </a:r>
            <a:r>
              <a:rPr lang="en-US" sz="800" b="1" dirty="0"/>
              <a:t>certain countries could not be included in this analysis. </a:t>
            </a:r>
            <a:r>
              <a:rPr lang="en-US" sz="800" dirty="0"/>
              <a:t>This limitation should be kept in mind when interpreting the results and drawing conclusions about Europe as a whole.</a:t>
            </a:r>
          </a:p>
          <a:p>
            <a:pPr marL="144000" lvl="1" indent="0">
              <a:buNone/>
            </a:pPr>
            <a:r>
              <a:rPr lang="en-US" sz="1000" dirty="0"/>
              <a:t>Potential Bias</a:t>
            </a:r>
          </a:p>
          <a:p>
            <a:pPr marL="144000" lvl="1" indent="0">
              <a:buNone/>
            </a:pPr>
            <a:r>
              <a:rPr lang="en-US" sz="800" dirty="0"/>
              <a:t>The exclusion of countries with incomplete data may introduce some bias into the analysis, </a:t>
            </a:r>
            <a:r>
              <a:rPr lang="en-US" sz="800" b="1" dirty="0"/>
              <a:t>potentially overrepresenting countries with more robust data collection and reporting systems.</a:t>
            </a:r>
          </a:p>
        </p:txBody>
      </p:sp>
      <p:sp>
        <p:nvSpPr>
          <p:cNvPr id="12" name="Titel 22">
            <a:extLst>
              <a:ext uri="{FF2B5EF4-FFF2-40B4-BE49-F238E27FC236}">
                <a16:creationId xmlns:a16="http://schemas.microsoft.com/office/drawing/2014/main" id="{3D6D7AF8-D77B-4EAA-8E9D-A1DC521FCD23}"/>
              </a:ext>
            </a:extLst>
          </p:cNvPr>
          <p:cNvSpPr>
            <a:spLocks noGrp="1"/>
          </p:cNvSpPr>
          <p:nvPr>
            <p:ph type="title"/>
          </p:nvPr>
        </p:nvSpPr>
        <p:spPr>
          <a:xfrm>
            <a:off x="447675" y="460980"/>
            <a:ext cx="7141844" cy="603628"/>
          </a:xfrm>
        </p:spPr>
        <p:txBody>
          <a:bodyPr/>
          <a:lstStyle/>
          <a:p>
            <a:r>
              <a:rPr lang="de-AT" dirty="0" err="1"/>
              <a:t>Introduction</a:t>
            </a:r>
            <a:endParaRPr lang="de-AT" dirty="0"/>
          </a:p>
        </p:txBody>
      </p:sp>
    </p:spTree>
    <p:extLst>
      <p:ext uri="{BB962C8B-B14F-4D97-AF65-F5344CB8AC3E}">
        <p14:creationId xmlns:p14="http://schemas.microsoft.com/office/powerpoint/2010/main" val="40616269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DC5EE7F9-79BD-497C-B2BD-AF80ABF86F81}"/>
              </a:ext>
            </a:extLst>
          </p:cNvPr>
          <p:cNvSpPr>
            <a:spLocks noGrp="1"/>
          </p:cNvSpPr>
          <p:nvPr>
            <p:ph type="sldNum" sz="quarter" idx="12"/>
          </p:nvPr>
        </p:nvSpPr>
        <p:spPr/>
        <p:txBody>
          <a:bodyPr/>
          <a:lstStyle/>
          <a:p>
            <a:fld id="{E53469B5-C180-4227-8051-48377B8E3CF1}" type="slidenum">
              <a:rPr lang="de-AT" smtClean="0"/>
              <a:t>3</a:t>
            </a:fld>
            <a:endParaRPr lang="de-AT" dirty="0"/>
          </a:p>
        </p:txBody>
      </p:sp>
      <p:sp>
        <p:nvSpPr>
          <p:cNvPr id="7" name="Fußzeilenplatzhalter 4">
            <a:extLst>
              <a:ext uri="{FF2B5EF4-FFF2-40B4-BE49-F238E27FC236}">
                <a16:creationId xmlns:a16="http://schemas.microsoft.com/office/drawing/2014/main" id="{65AA4BBF-223F-4D07-BE43-26E764AE5490}"/>
              </a:ext>
            </a:extLst>
          </p:cNvPr>
          <p:cNvSpPr>
            <a:spLocks noGrp="1"/>
          </p:cNvSpPr>
          <p:nvPr>
            <p:ph type="ftr" sz="quarter" idx="11"/>
          </p:nvPr>
        </p:nvSpPr>
        <p:spPr>
          <a:xfrm>
            <a:off x="1785938" y="4851400"/>
            <a:ext cx="4329112" cy="105572"/>
          </a:xfrm>
        </p:spPr>
        <p:txBody>
          <a:bodyPr/>
          <a:lstStyle/>
          <a:p>
            <a:r>
              <a:rPr lang="de-AT" dirty="0"/>
              <a:t>Paul Bacher</a:t>
            </a:r>
          </a:p>
        </p:txBody>
      </p:sp>
      <p:sp>
        <p:nvSpPr>
          <p:cNvPr id="8" name="Rechteck 7">
            <a:extLst>
              <a:ext uri="{FF2B5EF4-FFF2-40B4-BE49-F238E27FC236}">
                <a16:creationId xmlns:a16="http://schemas.microsoft.com/office/drawing/2014/main" id="{F5A38273-47C5-4504-8FAE-9976E311FA07}"/>
              </a:ext>
            </a:extLst>
          </p:cNvPr>
          <p:cNvSpPr/>
          <p:nvPr/>
        </p:nvSpPr>
        <p:spPr>
          <a:xfrm>
            <a:off x="7831090" y="397869"/>
            <a:ext cx="762060"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err="1"/>
          </a:p>
        </p:txBody>
      </p:sp>
      <p:sp>
        <p:nvSpPr>
          <p:cNvPr id="9" name="Inhaltsplatzhalter 2">
            <a:extLst>
              <a:ext uri="{FF2B5EF4-FFF2-40B4-BE49-F238E27FC236}">
                <a16:creationId xmlns:a16="http://schemas.microsoft.com/office/drawing/2014/main" id="{12693F28-B467-492D-81A7-9BCF9DA3EA91}"/>
              </a:ext>
            </a:extLst>
          </p:cNvPr>
          <p:cNvSpPr txBox="1">
            <a:spLocks/>
          </p:cNvSpPr>
          <p:nvPr/>
        </p:nvSpPr>
        <p:spPr>
          <a:xfrm>
            <a:off x="317500" y="1826608"/>
            <a:ext cx="8275650" cy="2186592"/>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t>Significance of the Analysis</a:t>
            </a:r>
          </a:p>
          <a:p>
            <a:pPr lvl="1"/>
            <a:r>
              <a:rPr lang="en-US" sz="1000" dirty="0"/>
              <a:t>Temporal Insights</a:t>
            </a:r>
          </a:p>
          <a:p>
            <a:pPr marL="144000" lvl="1" indent="0">
              <a:buNone/>
            </a:pPr>
            <a:r>
              <a:rPr lang="en-US" sz="800" dirty="0"/>
              <a:t>The 9-year span of the </a:t>
            </a:r>
            <a:r>
              <a:rPr lang="en-US" sz="800" b="1" dirty="0"/>
              <a:t>data allows for the identification of long-term trends</a:t>
            </a:r>
            <a:r>
              <a:rPr lang="en-US" sz="800" dirty="0"/>
              <a:t> and patterns in internet access and ICT employment across Europe.</a:t>
            </a:r>
          </a:p>
          <a:p>
            <a:pPr lvl="1"/>
            <a:r>
              <a:rPr lang="en-US" sz="1000" dirty="0"/>
              <a:t>Policy Implications</a:t>
            </a:r>
          </a:p>
          <a:p>
            <a:pPr marL="144000" lvl="1" indent="0">
              <a:buNone/>
            </a:pPr>
            <a:r>
              <a:rPr lang="en-US" sz="800" dirty="0"/>
              <a:t>This analysis </a:t>
            </a:r>
            <a:r>
              <a:rPr lang="en-US" sz="800" b="1" dirty="0"/>
              <a:t>can provide valuable insights for policymakers and researchers </a:t>
            </a:r>
            <a:r>
              <a:rPr lang="en-US" sz="800" dirty="0"/>
              <a:t>interested in digital development and labor market trends in the ICT sector.</a:t>
            </a:r>
          </a:p>
          <a:p>
            <a:pPr lvl="1"/>
            <a:r>
              <a:rPr lang="en-US" sz="1000" dirty="0"/>
              <a:t>Comparative Perspective</a:t>
            </a:r>
          </a:p>
          <a:p>
            <a:pPr marL="144000" lvl="1" indent="0">
              <a:buNone/>
            </a:pPr>
            <a:r>
              <a:rPr lang="en-US" sz="800" dirty="0"/>
              <a:t>By examining multiple countries over time, we can gain a </a:t>
            </a:r>
            <a:r>
              <a:rPr lang="en-US" sz="800" b="1" dirty="0"/>
              <a:t>comparative understanding of digital progress across different European nations</a:t>
            </a:r>
            <a:r>
              <a:rPr lang="en-US" sz="800" dirty="0"/>
              <a:t>.</a:t>
            </a:r>
          </a:p>
          <a:p>
            <a:r>
              <a:rPr lang="en-US" sz="1200" dirty="0"/>
              <a:t>Interpretation Guidelines</a:t>
            </a:r>
          </a:p>
          <a:p>
            <a:pPr marL="144000" lvl="1" indent="0">
              <a:buNone/>
            </a:pPr>
            <a:r>
              <a:rPr lang="en-US" sz="800" dirty="0"/>
              <a:t>When reviewing the findings, it's important to consider the contextual factors specific to each country, such as economic conditions, government policies, and technological infrastructure.</a:t>
            </a:r>
            <a:br>
              <a:rPr lang="en-US" sz="800" dirty="0"/>
            </a:br>
            <a:r>
              <a:rPr lang="en-US" sz="800" dirty="0"/>
              <a:t>The trends observed should be interpreted as indicative rather than definitive, given the data limitations mentioned.</a:t>
            </a:r>
          </a:p>
          <a:p>
            <a:endParaRPr lang="de-AT" sz="1200" dirty="0"/>
          </a:p>
        </p:txBody>
      </p:sp>
      <p:sp>
        <p:nvSpPr>
          <p:cNvPr id="12" name="Titel 22">
            <a:extLst>
              <a:ext uri="{FF2B5EF4-FFF2-40B4-BE49-F238E27FC236}">
                <a16:creationId xmlns:a16="http://schemas.microsoft.com/office/drawing/2014/main" id="{3D6D7AF8-D77B-4EAA-8E9D-A1DC521FCD23}"/>
              </a:ext>
            </a:extLst>
          </p:cNvPr>
          <p:cNvSpPr>
            <a:spLocks noGrp="1"/>
          </p:cNvSpPr>
          <p:nvPr>
            <p:ph type="title"/>
          </p:nvPr>
        </p:nvSpPr>
        <p:spPr>
          <a:xfrm>
            <a:off x="447675" y="460980"/>
            <a:ext cx="7141844" cy="603628"/>
          </a:xfrm>
        </p:spPr>
        <p:txBody>
          <a:bodyPr/>
          <a:lstStyle/>
          <a:p>
            <a:r>
              <a:rPr lang="de-AT" dirty="0" err="1"/>
              <a:t>Introduction</a:t>
            </a:r>
            <a:endParaRPr lang="de-AT" dirty="0"/>
          </a:p>
        </p:txBody>
      </p:sp>
    </p:spTree>
    <p:extLst>
      <p:ext uri="{BB962C8B-B14F-4D97-AF65-F5344CB8AC3E}">
        <p14:creationId xmlns:p14="http://schemas.microsoft.com/office/powerpoint/2010/main" val="488970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548277BF-E191-F30E-4278-7B55D49DA08B}"/>
              </a:ext>
            </a:extLst>
          </p:cNvPr>
          <p:cNvSpPr>
            <a:spLocks noGrp="1"/>
          </p:cNvSpPr>
          <p:nvPr>
            <p:ph type="sldNum" sz="quarter" idx="12"/>
          </p:nvPr>
        </p:nvSpPr>
        <p:spPr>
          <a:xfrm>
            <a:off x="7837488" y="4851400"/>
            <a:ext cx="315912" cy="105572"/>
          </a:xfrm>
        </p:spPr>
        <p:txBody>
          <a:bodyPr/>
          <a:lstStyle/>
          <a:p>
            <a:fld id="{E53469B5-C180-4227-8051-48377B8E3CF1}" type="slidenum">
              <a:rPr lang="de-AT" smtClean="0"/>
              <a:pPr/>
              <a:t>4</a:t>
            </a:fld>
            <a:endParaRPr lang="de-AT" dirty="0"/>
          </a:p>
        </p:txBody>
      </p:sp>
      <p:sp>
        <p:nvSpPr>
          <p:cNvPr id="14" name="Rechteck 13">
            <a:extLst>
              <a:ext uri="{FF2B5EF4-FFF2-40B4-BE49-F238E27FC236}">
                <a16:creationId xmlns:a16="http://schemas.microsoft.com/office/drawing/2014/main" id="{DFF82F97-842A-4313-8B04-883FCFE0B35E}"/>
              </a:ext>
            </a:extLst>
          </p:cNvPr>
          <p:cNvSpPr/>
          <p:nvPr/>
        </p:nvSpPr>
        <p:spPr>
          <a:xfrm>
            <a:off x="7831090" y="397869"/>
            <a:ext cx="762060"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err="1"/>
          </a:p>
        </p:txBody>
      </p:sp>
      <p:sp>
        <p:nvSpPr>
          <p:cNvPr id="16" name="Fußzeilenplatzhalter 4">
            <a:extLst>
              <a:ext uri="{FF2B5EF4-FFF2-40B4-BE49-F238E27FC236}">
                <a16:creationId xmlns:a16="http://schemas.microsoft.com/office/drawing/2014/main" id="{FC5145DA-DA6F-4B2F-BA3B-8A551AD96624}"/>
              </a:ext>
            </a:extLst>
          </p:cNvPr>
          <p:cNvSpPr>
            <a:spLocks noGrp="1"/>
          </p:cNvSpPr>
          <p:nvPr>
            <p:ph type="ftr" sz="quarter" idx="11"/>
          </p:nvPr>
        </p:nvSpPr>
        <p:spPr>
          <a:xfrm>
            <a:off x="1785938" y="4851400"/>
            <a:ext cx="4329112" cy="105572"/>
          </a:xfrm>
        </p:spPr>
        <p:txBody>
          <a:bodyPr/>
          <a:lstStyle/>
          <a:p>
            <a:pPr algn="ctr"/>
            <a:r>
              <a:rPr lang="de-AT" dirty="0"/>
              <a:t>Paul Bacher</a:t>
            </a:r>
          </a:p>
        </p:txBody>
      </p:sp>
      <p:pic>
        <p:nvPicPr>
          <p:cNvPr id="18" name="Grafik 17">
            <a:extLst>
              <a:ext uri="{FF2B5EF4-FFF2-40B4-BE49-F238E27FC236}">
                <a16:creationId xmlns:a16="http://schemas.microsoft.com/office/drawing/2014/main" id="{518E3865-B2CB-4069-8436-53B848311983}"/>
              </a:ext>
            </a:extLst>
          </p:cNvPr>
          <p:cNvPicPr>
            <a:picLocks noChangeAspect="1"/>
          </p:cNvPicPr>
          <p:nvPr/>
        </p:nvPicPr>
        <p:blipFill rotWithShape="1">
          <a:blip r:embed="rId2"/>
          <a:srcRect l="1805" t="4711"/>
          <a:stretch/>
        </p:blipFill>
        <p:spPr>
          <a:xfrm>
            <a:off x="447675" y="1346200"/>
            <a:ext cx="5612051" cy="3391258"/>
          </a:xfrm>
          <a:prstGeom prst="rect">
            <a:avLst/>
          </a:prstGeom>
        </p:spPr>
      </p:pic>
      <p:sp>
        <p:nvSpPr>
          <p:cNvPr id="21" name="Inhaltsplatzhalter 2">
            <a:extLst>
              <a:ext uri="{FF2B5EF4-FFF2-40B4-BE49-F238E27FC236}">
                <a16:creationId xmlns:a16="http://schemas.microsoft.com/office/drawing/2014/main" id="{1643D847-2963-45B5-9897-D3DD7042A752}"/>
              </a:ext>
            </a:extLst>
          </p:cNvPr>
          <p:cNvSpPr txBox="1">
            <a:spLocks/>
          </p:cNvSpPr>
          <p:nvPr/>
        </p:nvSpPr>
        <p:spPr>
          <a:xfrm>
            <a:off x="6001055" y="4030456"/>
            <a:ext cx="2695270" cy="229814"/>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sz="1200" dirty="0">
                <a:latin typeface="Arial Unicode MS"/>
              </a:rPr>
              <a:t>= Moderate positive </a:t>
            </a:r>
            <a:r>
              <a:rPr lang="de-DE" sz="1200" dirty="0" err="1">
                <a:latin typeface="Arial Unicode MS"/>
              </a:rPr>
              <a:t>relationship</a:t>
            </a:r>
            <a:endParaRPr lang="de-DE" altLang="de-DE" sz="1200" dirty="0">
              <a:latin typeface="Arial Unicode MS"/>
            </a:endParaRPr>
          </a:p>
        </p:txBody>
      </p:sp>
      <p:sp>
        <p:nvSpPr>
          <p:cNvPr id="23" name="Titel 22">
            <a:extLst>
              <a:ext uri="{FF2B5EF4-FFF2-40B4-BE49-F238E27FC236}">
                <a16:creationId xmlns:a16="http://schemas.microsoft.com/office/drawing/2014/main" id="{516D8634-B192-46DE-AADD-0AE970D9D918}"/>
              </a:ext>
            </a:extLst>
          </p:cNvPr>
          <p:cNvSpPr>
            <a:spLocks noGrp="1"/>
          </p:cNvSpPr>
          <p:nvPr>
            <p:ph type="title"/>
          </p:nvPr>
        </p:nvSpPr>
        <p:spPr/>
        <p:txBody>
          <a:bodyPr/>
          <a:lstStyle/>
          <a:p>
            <a:r>
              <a:rPr lang="de-AT" dirty="0"/>
              <a:t>Internet </a:t>
            </a:r>
            <a:r>
              <a:rPr lang="de-AT" dirty="0" err="1"/>
              <a:t>access</a:t>
            </a:r>
            <a:r>
              <a:rPr lang="de-AT" dirty="0"/>
              <a:t> vs. ICT </a:t>
            </a:r>
            <a:r>
              <a:rPr lang="de-AT" dirty="0" err="1"/>
              <a:t>employment</a:t>
            </a:r>
            <a:endParaRPr lang="de-AT" dirty="0"/>
          </a:p>
        </p:txBody>
      </p:sp>
      <p:sp>
        <p:nvSpPr>
          <p:cNvPr id="24" name="Rechteck 23">
            <a:extLst>
              <a:ext uri="{FF2B5EF4-FFF2-40B4-BE49-F238E27FC236}">
                <a16:creationId xmlns:a16="http://schemas.microsoft.com/office/drawing/2014/main" id="{7FF513DD-D017-46F1-B971-ED14424927F5}"/>
              </a:ext>
            </a:extLst>
          </p:cNvPr>
          <p:cNvSpPr/>
          <p:nvPr/>
        </p:nvSpPr>
        <p:spPr>
          <a:xfrm>
            <a:off x="6001055" y="3631693"/>
            <a:ext cx="2362200" cy="284821"/>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buNone/>
            </a:pPr>
            <a:r>
              <a:rPr lang="de-AT" sz="1400" dirty="0" err="1">
                <a:solidFill>
                  <a:schemeClr val="tx1"/>
                </a:solidFill>
              </a:rPr>
              <a:t>Correlation</a:t>
            </a:r>
            <a:r>
              <a:rPr lang="de-AT" sz="1400" dirty="0">
                <a:solidFill>
                  <a:schemeClr val="tx1"/>
                </a:solidFill>
              </a:rPr>
              <a:t> </a:t>
            </a:r>
            <a:r>
              <a:rPr lang="de-AT" sz="1400" dirty="0" err="1">
                <a:solidFill>
                  <a:schemeClr val="tx1"/>
                </a:solidFill>
              </a:rPr>
              <a:t>coefficient</a:t>
            </a:r>
            <a:r>
              <a:rPr lang="de-DE" altLang="de-DE" sz="1400" dirty="0">
                <a:solidFill>
                  <a:schemeClr val="tx1"/>
                </a:solidFill>
                <a:latin typeface="Arial Unicode MS"/>
              </a:rPr>
              <a:t>: </a:t>
            </a:r>
            <a:r>
              <a:rPr kumimoji="0" lang="de-DE" altLang="de-DE" sz="1400" b="1" i="0" u="none" strike="noStrike" cap="none" normalizeH="0" baseline="0" dirty="0">
                <a:ln>
                  <a:noFill/>
                </a:ln>
                <a:solidFill>
                  <a:schemeClr val="accent3">
                    <a:lumMod val="25000"/>
                  </a:schemeClr>
                </a:solidFill>
                <a:effectLst/>
                <a:latin typeface="Arial Unicode MS"/>
              </a:rPr>
              <a:t>0.55</a:t>
            </a:r>
            <a:endParaRPr lang="de-DE" altLang="de-DE" sz="1400" dirty="0">
              <a:solidFill>
                <a:schemeClr val="tx1"/>
              </a:solidFill>
              <a:latin typeface="Arial Unicode MS"/>
            </a:endParaRPr>
          </a:p>
        </p:txBody>
      </p:sp>
      <p:pic>
        <p:nvPicPr>
          <p:cNvPr id="5" name="Grafik 4">
            <a:extLst>
              <a:ext uri="{FF2B5EF4-FFF2-40B4-BE49-F238E27FC236}">
                <a16:creationId xmlns:a16="http://schemas.microsoft.com/office/drawing/2014/main" id="{82C6F839-1BAE-4FCD-807C-E418E9ADA3BE}"/>
              </a:ext>
            </a:extLst>
          </p:cNvPr>
          <p:cNvPicPr>
            <a:picLocks noChangeAspect="1"/>
          </p:cNvPicPr>
          <p:nvPr/>
        </p:nvPicPr>
        <p:blipFill>
          <a:blip r:embed="rId3"/>
          <a:stretch>
            <a:fillRect/>
          </a:stretch>
        </p:blipFill>
        <p:spPr>
          <a:xfrm>
            <a:off x="5886755" y="1667911"/>
            <a:ext cx="2395038" cy="1835159"/>
          </a:xfrm>
          <a:prstGeom prst="rect">
            <a:avLst/>
          </a:prstGeom>
        </p:spPr>
      </p:pic>
      <p:sp>
        <p:nvSpPr>
          <p:cNvPr id="13" name="Inhaltsplatzhalter 2">
            <a:extLst>
              <a:ext uri="{FF2B5EF4-FFF2-40B4-BE49-F238E27FC236}">
                <a16:creationId xmlns:a16="http://schemas.microsoft.com/office/drawing/2014/main" id="{B7D5F868-449E-48C2-8CDA-A44CD12721B0}"/>
              </a:ext>
            </a:extLst>
          </p:cNvPr>
          <p:cNvSpPr txBox="1">
            <a:spLocks/>
          </p:cNvSpPr>
          <p:nvPr/>
        </p:nvSpPr>
        <p:spPr>
          <a:xfrm>
            <a:off x="6059726" y="1446465"/>
            <a:ext cx="2478100" cy="229815"/>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sz="1000" b="1" dirty="0">
                <a:latin typeface="+mj-lt"/>
                <a:ea typeface="+mj-ea"/>
                <a:cs typeface="+mj-cs"/>
              </a:rPr>
              <a:t>Time </a:t>
            </a:r>
            <a:r>
              <a:rPr lang="de-DE" sz="1000" b="1" dirty="0" err="1">
                <a:latin typeface="+mj-lt"/>
                <a:ea typeface="+mj-ea"/>
                <a:cs typeface="+mj-cs"/>
              </a:rPr>
              <a:t>series</a:t>
            </a:r>
            <a:r>
              <a:rPr lang="de-DE" sz="1000" b="1" dirty="0">
                <a:latin typeface="+mj-lt"/>
                <a:ea typeface="+mj-ea"/>
                <a:cs typeface="+mj-cs"/>
              </a:rPr>
              <a:t> </a:t>
            </a:r>
            <a:r>
              <a:rPr lang="de-DE" sz="1000" b="1" dirty="0" err="1">
                <a:latin typeface="+mj-lt"/>
                <a:ea typeface="+mj-ea"/>
                <a:cs typeface="+mj-cs"/>
              </a:rPr>
              <a:t>of</a:t>
            </a:r>
            <a:r>
              <a:rPr lang="de-DE" sz="1000" b="1" dirty="0">
                <a:latin typeface="+mj-lt"/>
                <a:ea typeface="+mj-ea"/>
                <a:cs typeface="+mj-cs"/>
              </a:rPr>
              <a:t> all countries </a:t>
            </a:r>
            <a:r>
              <a:rPr lang="de-DE" sz="1000" b="1" dirty="0" err="1">
                <a:latin typeface="+mj-lt"/>
                <a:ea typeface="+mj-ea"/>
                <a:cs typeface="+mj-cs"/>
              </a:rPr>
              <a:t>with</a:t>
            </a:r>
            <a:r>
              <a:rPr lang="de-DE" sz="1000" b="1" dirty="0">
                <a:latin typeface="+mj-lt"/>
                <a:ea typeface="+mj-ea"/>
                <a:cs typeface="+mj-cs"/>
              </a:rPr>
              <a:t> </a:t>
            </a:r>
            <a:r>
              <a:rPr lang="de-DE" sz="1000" b="1" dirty="0" err="1">
                <a:latin typeface="+mj-lt"/>
                <a:ea typeface="+mj-ea"/>
                <a:cs typeface="+mj-cs"/>
              </a:rPr>
              <a:t>data</a:t>
            </a:r>
            <a:endParaRPr lang="de-DE" altLang="de-DE" sz="1000" b="1" dirty="0">
              <a:latin typeface="+mj-lt"/>
              <a:ea typeface="+mj-ea"/>
              <a:cs typeface="+mj-cs"/>
            </a:endParaRPr>
          </a:p>
        </p:txBody>
      </p:sp>
    </p:spTree>
    <p:extLst>
      <p:ext uri="{BB962C8B-B14F-4D97-AF65-F5344CB8AC3E}">
        <p14:creationId xmlns:p14="http://schemas.microsoft.com/office/powerpoint/2010/main" val="35777838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098D9EC4-C544-4537-85ED-465A5379F1D6}"/>
              </a:ext>
            </a:extLst>
          </p:cNvPr>
          <p:cNvSpPr>
            <a:spLocks noGrp="1"/>
          </p:cNvSpPr>
          <p:nvPr>
            <p:ph idx="1"/>
          </p:nvPr>
        </p:nvSpPr>
        <p:spPr>
          <a:xfrm>
            <a:off x="317500" y="1527175"/>
            <a:ext cx="8275650" cy="2879725"/>
          </a:xfrm>
        </p:spPr>
        <p:txBody>
          <a:bodyPr/>
          <a:lstStyle/>
          <a:p>
            <a:r>
              <a:rPr lang="en-US" sz="1200" dirty="0"/>
              <a:t>Scatterplot (left):</a:t>
            </a:r>
            <a:br>
              <a:rPr lang="en-US" sz="1200" dirty="0"/>
            </a:br>
            <a:r>
              <a:rPr lang="en-US" sz="1000" dirty="0"/>
              <a:t>-&gt; reveals a moderate positive correlation (r = 0.55) between internet access and ICT employment</a:t>
            </a:r>
            <a:endParaRPr lang="en-US" sz="1200" dirty="0"/>
          </a:p>
          <a:p>
            <a:pPr lvl="3">
              <a:buFont typeface="Symbol" panose="05050102010706020507" pitchFamily="18" charset="2"/>
              <a:buChar char="-"/>
            </a:pPr>
            <a:r>
              <a:rPr lang="en-US" sz="800" dirty="0"/>
              <a:t>Countries with higher rates of household internet access tend to have higher ICT employment rates</a:t>
            </a:r>
          </a:p>
          <a:p>
            <a:pPr lvl="3">
              <a:buFont typeface="Symbol" panose="05050102010706020507" pitchFamily="18" charset="2"/>
              <a:buChar char="-"/>
            </a:pPr>
            <a:r>
              <a:rPr lang="en-US" sz="800" dirty="0"/>
              <a:t>However, correlation does not imply causation</a:t>
            </a:r>
            <a:endParaRPr lang="en-US" sz="1200" dirty="0"/>
          </a:p>
          <a:p>
            <a:r>
              <a:rPr lang="en-US" sz="1200" dirty="0"/>
              <a:t>Line graph (right):</a:t>
            </a:r>
            <a:br>
              <a:rPr lang="en-US" sz="1200" dirty="0"/>
            </a:br>
            <a:r>
              <a:rPr lang="en-US" sz="1000" dirty="0"/>
              <a:t>-&gt; illustrates the trends in internet access and ICT employment from 2012 to 2021</a:t>
            </a:r>
          </a:p>
          <a:p>
            <a:pPr lvl="3">
              <a:buFont typeface="Symbol" panose="05050102010706020507" pitchFamily="18" charset="2"/>
              <a:buChar char="-"/>
            </a:pPr>
            <a:r>
              <a:rPr lang="en-US" sz="800" dirty="0"/>
              <a:t>Internet access per household has shown consistent growth over the entire period.</a:t>
            </a:r>
          </a:p>
          <a:p>
            <a:pPr lvl="3">
              <a:buFont typeface="Symbol" panose="05050102010706020507" pitchFamily="18" charset="2"/>
              <a:buChar char="-"/>
            </a:pPr>
            <a:r>
              <a:rPr lang="en-US" sz="800" dirty="0"/>
              <a:t>ICT employment has generally increased, however with some fluctuations:</a:t>
            </a:r>
            <a:br>
              <a:rPr lang="en-US" sz="800" dirty="0"/>
            </a:br>
            <a:r>
              <a:rPr lang="en-US" sz="800" dirty="0"/>
              <a:t>(stagnation in 2014-2016 and 2020-2021 possibly influenced by the global COVID- 19 pandemic)</a:t>
            </a:r>
          </a:p>
          <a:p>
            <a:pPr marL="432000" lvl="3" indent="0">
              <a:buNone/>
            </a:pPr>
            <a:endParaRPr lang="en-US" sz="800" dirty="0"/>
          </a:p>
          <a:p>
            <a:r>
              <a:rPr lang="en-US" sz="1200" dirty="0"/>
              <a:t>Combining insights from both graphs, it can be inferred that the data points clustered on the left side of the scatterplot likely correspond to earlier years in the time series, while those on the right represent more recent years.</a:t>
            </a:r>
          </a:p>
          <a:p>
            <a:r>
              <a:rPr lang="en-US" sz="1200" dirty="0"/>
              <a:t>The relationship between internet access and ICT employment appears to be dynamic over time. As internet access expanded, ICT employment generally grew, but not always at the same rate or with perfect consistency.</a:t>
            </a:r>
            <a:endParaRPr lang="de-AT" sz="1200" dirty="0"/>
          </a:p>
        </p:txBody>
      </p:sp>
      <p:sp>
        <p:nvSpPr>
          <p:cNvPr id="6" name="Foliennummernplatzhalter 5">
            <a:extLst>
              <a:ext uri="{FF2B5EF4-FFF2-40B4-BE49-F238E27FC236}">
                <a16:creationId xmlns:a16="http://schemas.microsoft.com/office/drawing/2014/main" id="{DAB8778B-4355-471D-BFEA-2A83E1B27BB5}"/>
              </a:ext>
            </a:extLst>
          </p:cNvPr>
          <p:cNvSpPr>
            <a:spLocks noGrp="1"/>
          </p:cNvSpPr>
          <p:nvPr>
            <p:ph type="sldNum" sz="quarter" idx="12"/>
          </p:nvPr>
        </p:nvSpPr>
        <p:spPr/>
        <p:txBody>
          <a:bodyPr/>
          <a:lstStyle/>
          <a:p>
            <a:fld id="{E53469B5-C180-4227-8051-48377B8E3CF1}" type="slidenum">
              <a:rPr lang="de-AT" smtClean="0"/>
              <a:t>5</a:t>
            </a:fld>
            <a:endParaRPr lang="de-AT" dirty="0"/>
          </a:p>
        </p:txBody>
      </p:sp>
      <p:sp>
        <p:nvSpPr>
          <p:cNvPr id="8" name="Rechteck 7">
            <a:extLst>
              <a:ext uri="{FF2B5EF4-FFF2-40B4-BE49-F238E27FC236}">
                <a16:creationId xmlns:a16="http://schemas.microsoft.com/office/drawing/2014/main" id="{29EFDF9A-B94E-4C8A-8A4C-18E6B7A53C68}"/>
              </a:ext>
            </a:extLst>
          </p:cNvPr>
          <p:cNvSpPr/>
          <p:nvPr/>
        </p:nvSpPr>
        <p:spPr>
          <a:xfrm>
            <a:off x="7831090" y="397869"/>
            <a:ext cx="762060"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err="1"/>
          </a:p>
        </p:txBody>
      </p:sp>
      <p:sp>
        <p:nvSpPr>
          <p:cNvPr id="9" name="Fußzeilenplatzhalter 4">
            <a:extLst>
              <a:ext uri="{FF2B5EF4-FFF2-40B4-BE49-F238E27FC236}">
                <a16:creationId xmlns:a16="http://schemas.microsoft.com/office/drawing/2014/main" id="{C8ABA1B4-FFA6-4CBA-9E24-572710836618}"/>
              </a:ext>
            </a:extLst>
          </p:cNvPr>
          <p:cNvSpPr>
            <a:spLocks noGrp="1"/>
          </p:cNvSpPr>
          <p:nvPr>
            <p:ph type="ftr" sz="quarter" idx="11"/>
          </p:nvPr>
        </p:nvSpPr>
        <p:spPr>
          <a:xfrm>
            <a:off x="1785938" y="4851400"/>
            <a:ext cx="4329112" cy="105572"/>
          </a:xfrm>
        </p:spPr>
        <p:txBody>
          <a:bodyPr/>
          <a:lstStyle/>
          <a:p>
            <a:pPr algn="ctr"/>
            <a:r>
              <a:rPr lang="de-AT" dirty="0"/>
              <a:t>Paul Bacher</a:t>
            </a:r>
          </a:p>
        </p:txBody>
      </p:sp>
      <p:sp>
        <p:nvSpPr>
          <p:cNvPr id="10" name="Titel 1">
            <a:extLst>
              <a:ext uri="{FF2B5EF4-FFF2-40B4-BE49-F238E27FC236}">
                <a16:creationId xmlns:a16="http://schemas.microsoft.com/office/drawing/2014/main" id="{53123F28-DA38-4A7E-81AC-896A2A3B1983}"/>
              </a:ext>
            </a:extLst>
          </p:cNvPr>
          <p:cNvSpPr>
            <a:spLocks noGrp="1"/>
          </p:cNvSpPr>
          <p:nvPr>
            <p:ph type="title"/>
          </p:nvPr>
        </p:nvSpPr>
        <p:spPr>
          <a:xfrm>
            <a:off x="447675" y="460980"/>
            <a:ext cx="5334000" cy="603628"/>
          </a:xfrm>
        </p:spPr>
        <p:txBody>
          <a:bodyPr/>
          <a:lstStyle/>
          <a:p>
            <a:r>
              <a:rPr lang="de-AT" dirty="0"/>
              <a:t>Internet </a:t>
            </a:r>
            <a:r>
              <a:rPr lang="de-AT" dirty="0" err="1"/>
              <a:t>access</a:t>
            </a:r>
            <a:r>
              <a:rPr lang="de-AT" dirty="0"/>
              <a:t> vs. ICT </a:t>
            </a:r>
            <a:r>
              <a:rPr lang="de-AT" dirty="0" err="1"/>
              <a:t>employment</a:t>
            </a:r>
            <a:endParaRPr lang="de-AT" dirty="0"/>
          </a:p>
        </p:txBody>
      </p:sp>
      <p:sp>
        <p:nvSpPr>
          <p:cNvPr id="11" name="Inhaltsplatzhalter 2">
            <a:extLst>
              <a:ext uri="{FF2B5EF4-FFF2-40B4-BE49-F238E27FC236}">
                <a16:creationId xmlns:a16="http://schemas.microsoft.com/office/drawing/2014/main" id="{54B287BF-0441-4D32-8C07-511A22839FB0}"/>
              </a:ext>
            </a:extLst>
          </p:cNvPr>
          <p:cNvSpPr txBox="1">
            <a:spLocks/>
          </p:cNvSpPr>
          <p:nvPr/>
        </p:nvSpPr>
        <p:spPr>
          <a:xfrm>
            <a:off x="447675" y="1005673"/>
            <a:ext cx="2695270" cy="229814"/>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b="1" dirty="0">
                <a:latin typeface="+mj-lt"/>
                <a:ea typeface="+mj-ea"/>
                <a:cs typeface="+mj-cs"/>
              </a:rPr>
              <a:t>Interpretation</a:t>
            </a:r>
            <a:endParaRPr lang="de-DE" altLang="de-DE" b="1" dirty="0">
              <a:latin typeface="+mj-lt"/>
              <a:ea typeface="+mj-ea"/>
              <a:cs typeface="+mj-cs"/>
            </a:endParaRPr>
          </a:p>
        </p:txBody>
      </p:sp>
    </p:spTree>
    <p:extLst>
      <p:ext uri="{BB962C8B-B14F-4D97-AF65-F5344CB8AC3E}">
        <p14:creationId xmlns:p14="http://schemas.microsoft.com/office/powerpoint/2010/main" val="4664901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8EAA68-330A-4B0A-BA8B-B1FC1592F703}"/>
              </a:ext>
            </a:extLst>
          </p:cNvPr>
          <p:cNvSpPr>
            <a:spLocks noGrp="1"/>
          </p:cNvSpPr>
          <p:nvPr>
            <p:ph type="title"/>
          </p:nvPr>
        </p:nvSpPr>
        <p:spPr>
          <a:xfrm>
            <a:off x="447675" y="460980"/>
            <a:ext cx="5334000" cy="603628"/>
          </a:xfrm>
        </p:spPr>
        <p:txBody>
          <a:bodyPr/>
          <a:lstStyle/>
          <a:p>
            <a:r>
              <a:rPr lang="de-AT" dirty="0"/>
              <a:t>Internet </a:t>
            </a:r>
            <a:r>
              <a:rPr lang="de-AT" dirty="0" err="1"/>
              <a:t>access</a:t>
            </a:r>
            <a:r>
              <a:rPr lang="de-AT" dirty="0"/>
              <a:t> vs. ICT </a:t>
            </a:r>
            <a:r>
              <a:rPr lang="de-AT" dirty="0" err="1"/>
              <a:t>employment</a:t>
            </a:r>
            <a:endParaRPr lang="de-AT" dirty="0"/>
          </a:p>
        </p:txBody>
      </p:sp>
      <p:sp>
        <p:nvSpPr>
          <p:cNvPr id="5" name="Fußzeilenplatzhalter 4">
            <a:extLst>
              <a:ext uri="{FF2B5EF4-FFF2-40B4-BE49-F238E27FC236}">
                <a16:creationId xmlns:a16="http://schemas.microsoft.com/office/drawing/2014/main" id="{0A463462-846C-4264-BB9A-9C9105EE0B4E}"/>
              </a:ext>
            </a:extLst>
          </p:cNvPr>
          <p:cNvSpPr>
            <a:spLocks noGrp="1"/>
          </p:cNvSpPr>
          <p:nvPr>
            <p:ph type="ftr" sz="quarter" idx="11"/>
          </p:nvPr>
        </p:nvSpPr>
        <p:spPr/>
        <p:txBody>
          <a:bodyPr/>
          <a:lstStyle/>
          <a:p>
            <a:pPr algn="ctr"/>
            <a:r>
              <a:rPr lang="de-AT" dirty="0"/>
              <a:t>Paul Bacher</a:t>
            </a:r>
          </a:p>
        </p:txBody>
      </p:sp>
      <p:sp>
        <p:nvSpPr>
          <p:cNvPr id="6" name="Foliennummernplatzhalter 5">
            <a:extLst>
              <a:ext uri="{FF2B5EF4-FFF2-40B4-BE49-F238E27FC236}">
                <a16:creationId xmlns:a16="http://schemas.microsoft.com/office/drawing/2014/main" id="{22505079-8EF1-449C-8D36-7A1F4956CE1A}"/>
              </a:ext>
            </a:extLst>
          </p:cNvPr>
          <p:cNvSpPr>
            <a:spLocks noGrp="1"/>
          </p:cNvSpPr>
          <p:nvPr>
            <p:ph type="sldNum" sz="quarter" idx="12"/>
          </p:nvPr>
        </p:nvSpPr>
        <p:spPr/>
        <p:txBody>
          <a:bodyPr/>
          <a:lstStyle/>
          <a:p>
            <a:fld id="{E53469B5-C180-4227-8051-48377B8E3CF1}" type="slidenum">
              <a:rPr lang="de-AT" smtClean="0"/>
              <a:t>6</a:t>
            </a:fld>
            <a:endParaRPr lang="de-AT" dirty="0"/>
          </a:p>
        </p:txBody>
      </p:sp>
      <p:sp>
        <p:nvSpPr>
          <p:cNvPr id="7" name="Rechteck 6">
            <a:extLst>
              <a:ext uri="{FF2B5EF4-FFF2-40B4-BE49-F238E27FC236}">
                <a16:creationId xmlns:a16="http://schemas.microsoft.com/office/drawing/2014/main" id="{F6A827B0-D073-46F0-8CF2-76016EF3FAA2}"/>
              </a:ext>
            </a:extLst>
          </p:cNvPr>
          <p:cNvSpPr/>
          <p:nvPr/>
        </p:nvSpPr>
        <p:spPr>
          <a:xfrm>
            <a:off x="7831090" y="397869"/>
            <a:ext cx="762060"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err="1"/>
          </a:p>
        </p:txBody>
      </p:sp>
      <p:pic>
        <p:nvPicPr>
          <p:cNvPr id="8" name="Grafik 7">
            <a:extLst>
              <a:ext uri="{FF2B5EF4-FFF2-40B4-BE49-F238E27FC236}">
                <a16:creationId xmlns:a16="http://schemas.microsoft.com/office/drawing/2014/main" id="{021EEE57-A2EC-4F6E-A7EE-E92FDF996F68}"/>
              </a:ext>
            </a:extLst>
          </p:cNvPr>
          <p:cNvPicPr>
            <a:picLocks noChangeAspect="1"/>
          </p:cNvPicPr>
          <p:nvPr/>
        </p:nvPicPr>
        <p:blipFill rotWithShape="1">
          <a:blip r:embed="rId2"/>
          <a:srcRect l="303" t="4856"/>
          <a:stretch/>
        </p:blipFill>
        <p:spPr>
          <a:xfrm>
            <a:off x="447675" y="1346200"/>
            <a:ext cx="5489316" cy="3396998"/>
          </a:xfrm>
          <a:prstGeom prst="rect">
            <a:avLst/>
          </a:prstGeom>
        </p:spPr>
      </p:pic>
      <p:pic>
        <p:nvPicPr>
          <p:cNvPr id="10" name="Grafik 9">
            <a:extLst>
              <a:ext uri="{FF2B5EF4-FFF2-40B4-BE49-F238E27FC236}">
                <a16:creationId xmlns:a16="http://schemas.microsoft.com/office/drawing/2014/main" id="{5BC86FAC-213F-4BD6-968C-6CF9677391EB}"/>
              </a:ext>
            </a:extLst>
          </p:cNvPr>
          <p:cNvPicPr>
            <a:picLocks noChangeAspect="1"/>
          </p:cNvPicPr>
          <p:nvPr/>
        </p:nvPicPr>
        <p:blipFill>
          <a:blip r:embed="rId3"/>
          <a:stretch>
            <a:fillRect/>
          </a:stretch>
        </p:blipFill>
        <p:spPr>
          <a:xfrm>
            <a:off x="6078053" y="547581"/>
            <a:ext cx="1955561" cy="1163188"/>
          </a:xfrm>
          <a:prstGeom prst="rect">
            <a:avLst/>
          </a:prstGeom>
        </p:spPr>
      </p:pic>
      <p:pic>
        <p:nvPicPr>
          <p:cNvPr id="12" name="Grafik 11">
            <a:extLst>
              <a:ext uri="{FF2B5EF4-FFF2-40B4-BE49-F238E27FC236}">
                <a16:creationId xmlns:a16="http://schemas.microsoft.com/office/drawing/2014/main" id="{772ECC4E-B57A-4D3F-AD07-DB55805BCA36}"/>
              </a:ext>
            </a:extLst>
          </p:cNvPr>
          <p:cNvPicPr>
            <a:picLocks noChangeAspect="1"/>
          </p:cNvPicPr>
          <p:nvPr/>
        </p:nvPicPr>
        <p:blipFill>
          <a:blip r:embed="rId4"/>
          <a:stretch>
            <a:fillRect/>
          </a:stretch>
        </p:blipFill>
        <p:spPr>
          <a:xfrm>
            <a:off x="6096551" y="1650249"/>
            <a:ext cx="1955561" cy="1147315"/>
          </a:xfrm>
          <a:prstGeom prst="rect">
            <a:avLst/>
          </a:prstGeom>
        </p:spPr>
      </p:pic>
      <p:pic>
        <p:nvPicPr>
          <p:cNvPr id="14" name="Grafik 13">
            <a:extLst>
              <a:ext uri="{FF2B5EF4-FFF2-40B4-BE49-F238E27FC236}">
                <a16:creationId xmlns:a16="http://schemas.microsoft.com/office/drawing/2014/main" id="{D3CF52FB-7A2F-42AD-84C6-44A27036F062}"/>
              </a:ext>
            </a:extLst>
          </p:cNvPr>
          <p:cNvPicPr>
            <a:picLocks noChangeAspect="1"/>
          </p:cNvPicPr>
          <p:nvPr/>
        </p:nvPicPr>
        <p:blipFill rotWithShape="1">
          <a:blip r:embed="rId5"/>
          <a:srcRect t="1698"/>
          <a:stretch/>
        </p:blipFill>
        <p:spPr>
          <a:xfrm>
            <a:off x="6105800" y="2765911"/>
            <a:ext cx="1964810" cy="1146432"/>
          </a:xfrm>
          <a:prstGeom prst="rect">
            <a:avLst/>
          </a:prstGeom>
        </p:spPr>
      </p:pic>
      <p:pic>
        <p:nvPicPr>
          <p:cNvPr id="16" name="Grafik 15">
            <a:extLst>
              <a:ext uri="{FF2B5EF4-FFF2-40B4-BE49-F238E27FC236}">
                <a16:creationId xmlns:a16="http://schemas.microsoft.com/office/drawing/2014/main" id="{52516062-DC11-42A9-8C4E-5706DEAA9EEF}"/>
              </a:ext>
            </a:extLst>
          </p:cNvPr>
          <p:cNvPicPr>
            <a:picLocks noChangeAspect="1"/>
          </p:cNvPicPr>
          <p:nvPr/>
        </p:nvPicPr>
        <p:blipFill rotWithShape="1">
          <a:blip r:embed="rId6"/>
          <a:srcRect l="115" r="-115" b="2028"/>
          <a:stretch/>
        </p:blipFill>
        <p:spPr>
          <a:xfrm>
            <a:off x="6115050" y="3904303"/>
            <a:ext cx="1955560" cy="1146432"/>
          </a:xfrm>
          <a:prstGeom prst="rect">
            <a:avLst/>
          </a:prstGeom>
        </p:spPr>
      </p:pic>
      <p:sp>
        <p:nvSpPr>
          <p:cNvPr id="11" name="Inhaltsplatzhalter 2">
            <a:extLst>
              <a:ext uri="{FF2B5EF4-FFF2-40B4-BE49-F238E27FC236}">
                <a16:creationId xmlns:a16="http://schemas.microsoft.com/office/drawing/2014/main" id="{7F1A3146-E7A1-4C45-A7B9-B80A4C7D7EA3}"/>
              </a:ext>
            </a:extLst>
          </p:cNvPr>
          <p:cNvSpPr txBox="1">
            <a:spLocks/>
          </p:cNvSpPr>
          <p:nvPr/>
        </p:nvSpPr>
        <p:spPr>
          <a:xfrm>
            <a:off x="447675" y="1005673"/>
            <a:ext cx="2695270" cy="229814"/>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b="1" dirty="0">
                <a:latin typeface="+mj-lt"/>
                <a:ea typeface="+mj-ea"/>
                <a:cs typeface="+mj-cs"/>
              </a:rPr>
              <a:t>Selected</a:t>
            </a:r>
            <a:r>
              <a:rPr lang="de-DE" sz="900" dirty="0">
                <a:latin typeface="Arial Unicode MS"/>
              </a:rPr>
              <a:t> </a:t>
            </a:r>
            <a:r>
              <a:rPr lang="de-DE" b="1" dirty="0">
                <a:latin typeface="+mj-lt"/>
                <a:ea typeface="+mj-ea"/>
                <a:cs typeface="+mj-cs"/>
              </a:rPr>
              <a:t>Countries</a:t>
            </a:r>
            <a:endParaRPr lang="de-DE" altLang="de-DE" b="1" dirty="0">
              <a:latin typeface="+mj-lt"/>
              <a:ea typeface="+mj-ea"/>
              <a:cs typeface="+mj-cs"/>
            </a:endParaRPr>
          </a:p>
        </p:txBody>
      </p:sp>
      <p:sp>
        <p:nvSpPr>
          <p:cNvPr id="13" name="Inhaltsplatzhalter 2">
            <a:extLst>
              <a:ext uri="{FF2B5EF4-FFF2-40B4-BE49-F238E27FC236}">
                <a16:creationId xmlns:a16="http://schemas.microsoft.com/office/drawing/2014/main" id="{C9707C5D-E237-46B7-9590-05EEE9E62DDD}"/>
              </a:ext>
            </a:extLst>
          </p:cNvPr>
          <p:cNvSpPr txBox="1">
            <a:spLocks/>
          </p:cNvSpPr>
          <p:nvPr/>
        </p:nvSpPr>
        <p:spPr>
          <a:xfrm>
            <a:off x="6096551" y="304106"/>
            <a:ext cx="2192495" cy="229815"/>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sz="1000" b="1" dirty="0">
                <a:latin typeface="+mj-lt"/>
                <a:ea typeface="+mj-ea"/>
                <a:cs typeface="+mj-cs"/>
              </a:rPr>
              <a:t>Time </a:t>
            </a:r>
            <a:r>
              <a:rPr lang="de-DE" sz="1000" b="1" dirty="0" err="1">
                <a:latin typeface="+mj-lt"/>
                <a:ea typeface="+mj-ea"/>
                <a:cs typeface="+mj-cs"/>
              </a:rPr>
              <a:t>series</a:t>
            </a:r>
            <a:r>
              <a:rPr lang="de-DE" sz="1000" b="1" dirty="0">
                <a:latin typeface="+mj-lt"/>
                <a:ea typeface="+mj-ea"/>
                <a:cs typeface="+mj-cs"/>
              </a:rPr>
              <a:t> </a:t>
            </a:r>
            <a:r>
              <a:rPr lang="de-DE" sz="1000" b="1" dirty="0" err="1">
                <a:latin typeface="+mj-lt"/>
                <a:ea typeface="+mj-ea"/>
                <a:cs typeface="+mj-cs"/>
              </a:rPr>
              <a:t>of</a:t>
            </a:r>
            <a:r>
              <a:rPr lang="de-DE" sz="1000" b="1" dirty="0">
                <a:latin typeface="+mj-lt"/>
                <a:ea typeface="+mj-ea"/>
                <a:cs typeface="+mj-cs"/>
              </a:rPr>
              <a:t> </a:t>
            </a:r>
            <a:r>
              <a:rPr lang="de-DE" sz="1000" b="1" dirty="0" err="1">
                <a:latin typeface="+mj-lt"/>
                <a:ea typeface="+mj-ea"/>
                <a:cs typeface="+mj-cs"/>
              </a:rPr>
              <a:t>selected</a:t>
            </a:r>
            <a:r>
              <a:rPr lang="de-DE" sz="1000" b="1" dirty="0">
                <a:latin typeface="+mj-lt"/>
                <a:ea typeface="+mj-ea"/>
                <a:cs typeface="+mj-cs"/>
              </a:rPr>
              <a:t> countries</a:t>
            </a:r>
            <a:endParaRPr lang="de-DE" altLang="de-DE" sz="1000" b="1" dirty="0">
              <a:latin typeface="+mj-lt"/>
              <a:ea typeface="+mj-ea"/>
              <a:cs typeface="+mj-cs"/>
            </a:endParaRPr>
          </a:p>
        </p:txBody>
      </p:sp>
    </p:spTree>
    <p:extLst>
      <p:ext uri="{BB962C8B-B14F-4D97-AF65-F5344CB8AC3E}">
        <p14:creationId xmlns:p14="http://schemas.microsoft.com/office/powerpoint/2010/main" val="2955664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A62732BF-3E7E-432E-9187-AC13D76E6473}"/>
              </a:ext>
            </a:extLst>
          </p:cNvPr>
          <p:cNvSpPr>
            <a:spLocks noGrp="1"/>
          </p:cNvSpPr>
          <p:nvPr>
            <p:ph idx="1"/>
          </p:nvPr>
        </p:nvSpPr>
        <p:spPr>
          <a:xfrm>
            <a:off x="361742" y="1421603"/>
            <a:ext cx="8134558" cy="3429797"/>
          </a:xfrm>
        </p:spPr>
        <p:txBody>
          <a:bodyPr/>
          <a:lstStyle/>
          <a:p>
            <a:r>
              <a:rPr lang="en-US" sz="1100" dirty="0"/>
              <a:t>The scatterplot highlights four countries - Austria, Bulgaria, Estonia, and Greece - each exhibiting unique patterns in the relationship between internet access and ICT employment.</a:t>
            </a:r>
          </a:p>
          <a:p>
            <a:r>
              <a:rPr lang="en-US" sz="1000" dirty="0"/>
              <a:t>Austria (red dots):</a:t>
            </a:r>
          </a:p>
          <a:p>
            <a:pPr lvl="2">
              <a:buFont typeface="Symbol" panose="05050102010706020507" pitchFamily="18" charset="2"/>
              <a:buChar char="-"/>
            </a:pPr>
            <a:r>
              <a:rPr lang="en-US" sz="800" dirty="0"/>
              <a:t>Steady increases in both internet access and ICT employment</a:t>
            </a:r>
          </a:p>
          <a:p>
            <a:pPr lvl="2">
              <a:buFont typeface="Symbol" panose="05050102010706020507" pitchFamily="18" charset="2"/>
              <a:buChar char="-"/>
            </a:pPr>
            <a:r>
              <a:rPr lang="en-US" sz="800" dirty="0"/>
              <a:t>Consistently remains below the regression line</a:t>
            </a:r>
          </a:p>
          <a:p>
            <a:pPr lvl="2">
              <a:buFont typeface="Symbol" panose="05050102010706020507" pitchFamily="18" charset="2"/>
              <a:buChar char="-"/>
            </a:pPr>
            <a:r>
              <a:rPr lang="en-US" sz="800" dirty="0"/>
              <a:t>Maintains high internet access but underperforms in ICT employment relative to the overall trend.</a:t>
            </a:r>
            <a:endParaRPr lang="en-US" sz="1000" dirty="0"/>
          </a:p>
          <a:p>
            <a:r>
              <a:rPr lang="en-US" sz="1000" dirty="0"/>
              <a:t>Bulgaria (green dots):</a:t>
            </a:r>
          </a:p>
          <a:p>
            <a:pPr lvl="2">
              <a:buFont typeface="Symbol" panose="05050102010706020507" pitchFamily="18" charset="2"/>
              <a:buChar char="-"/>
            </a:pPr>
            <a:r>
              <a:rPr lang="en-US" sz="800" dirty="0"/>
              <a:t>Distinctive pattern with relatively low internet access but high ICT employment</a:t>
            </a:r>
          </a:p>
          <a:p>
            <a:pPr lvl="2">
              <a:buFont typeface="Symbol" panose="05050102010706020507" pitchFamily="18" charset="2"/>
              <a:buChar char="-"/>
            </a:pPr>
            <a:r>
              <a:rPr lang="en-US" sz="800" dirty="0"/>
              <a:t>All data points remain above the regression line.</a:t>
            </a:r>
          </a:p>
          <a:p>
            <a:pPr lvl="2">
              <a:buFont typeface="Symbol" panose="05050102010706020507" pitchFamily="18" charset="2"/>
              <a:buChar char="-"/>
            </a:pPr>
            <a:r>
              <a:rPr lang="en-US" sz="800" dirty="0"/>
              <a:t>Known as the "Silicon Valley" of the Eastern Bloc, suggesting a strong focus on the ICT sector.</a:t>
            </a:r>
          </a:p>
          <a:p>
            <a:r>
              <a:rPr lang="en-US" sz="1000" dirty="0"/>
              <a:t>Estonia (black dots):</a:t>
            </a:r>
          </a:p>
          <a:p>
            <a:pPr lvl="2">
              <a:buFont typeface="Symbol" panose="05050102010706020507" pitchFamily="18" charset="2"/>
              <a:buChar char="-"/>
            </a:pPr>
            <a:r>
              <a:rPr lang="en-US" sz="800" dirty="0"/>
              <a:t>Starts with low internet access, maintains above-average ICT employment throughout</a:t>
            </a:r>
          </a:p>
          <a:p>
            <a:pPr lvl="2">
              <a:buFont typeface="Symbol" panose="05050102010706020507" pitchFamily="18" charset="2"/>
              <a:buChar char="-"/>
            </a:pPr>
            <a:r>
              <a:rPr lang="en-US" sz="800" dirty="0"/>
              <a:t>Experiences rapid ICT employment growth, especially post-2016</a:t>
            </a:r>
          </a:p>
          <a:p>
            <a:pPr lvl="2">
              <a:buFont typeface="Symbol" panose="05050102010706020507" pitchFamily="18" charset="2"/>
              <a:buChar char="-"/>
            </a:pPr>
            <a:r>
              <a:rPr lang="en-US" sz="800" dirty="0"/>
              <a:t>2021, reaches the second-highest ICT employment rate after Ireland. Suggests successful digital transformation strategies.</a:t>
            </a:r>
          </a:p>
          <a:p>
            <a:r>
              <a:rPr lang="en-US" sz="1000" dirty="0"/>
              <a:t>Greece (yellow dots):</a:t>
            </a:r>
          </a:p>
          <a:p>
            <a:pPr lvl="2">
              <a:buFont typeface="Symbol" panose="05050102010706020507" pitchFamily="18" charset="2"/>
              <a:buChar char="-"/>
            </a:pPr>
            <a:r>
              <a:rPr lang="en-US" sz="800" dirty="0"/>
              <a:t>Begins with one of the lowest internet access rates</a:t>
            </a:r>
          </a:p>
          <a:p>
            <a:pPr lvl="2">
              <a:buFont typeface="Symbol" panose="05050102010706020507" pitchFamily="18" charset="2"/>
              <a:buChar char="-"/>
            </a:pPr>
            <a:r>
              <a:rPr lang="en-US" sz="800" dirty="0"/>
              <a:t>Shows steady improvement in internet access over time</a:t>
            </a:r>
          </a:p>
          <a:p>
            <a:pPr lvl="2">
              <a:buFont typeface="Symbol" panose="05050102010706020507" pitchFamily="18" charset="2"/>
              <a:buChar char="-"/>
            </a:pPr>
            <a:r>
              <a:rPr lang="en-US" sz="800" dirty="0"/>
              <a:t>ICT employment remains stagnant, resulting in one of the lowest rates in Europe</a:t>
            </a:r>
            <a:endParaRPr lang="de-AT" dirty="0"/>
          </a:p>
        </p:txBody>
      </p:sp>
      <p:sp>
        <p:nvSpPr>
          <p:cNvPr id="6" name="Foliennummernplatzhalter 5">
            <a:extLst>
              <a:ext uri="{FF2B5EF4-FFF2-40B4-BE49-F238E27FC236}">
                <a16:creationId xmlns:a16="http://schemas.microsoft.com/office/drawing/2014/main" id="{D86F0ACF-A57C-433A-A6C0-8C22BC104C37}"/>
              </a:ext>
            </a:extLst>
          </p:cNvPr>
          <p:cNvSpPr>
            <a:spLocks noGrp="1"/>
          </p:cNvSpPr>
          <p:nvPr>
            <p:ph type="sldNum" sz="quarter" idx="12"/>
          </p:nvPr>
        </p:nvSpPr>
        <p:spPr/>
        <p:txBody>
          <a:bodyPr/>
          <a:lstStyle/>
          <a:p>
            <a:fld id="{E53469B5-C180-4227-8051-48377B8E3CF1}" type="slidenum">
              <a:rPr lang="de-AT" smtClean="0"/>
              <a:t>7</a:t>
            </a:fld>
            <a:endParaRPr lang="de-AT" dirty="0"/>
          </a:p>
        </p:txBody>
      </p:sp>
      <p:sp>
        <p:nvSpPr>
          <p:cNvPr id="7" name="Titel 1">
            <a:extLst>
              <a:ext uri="{FF2B5EF4-FFF2-40B4-BE49-F238E27FC236}">
                <a16:creationId xmlns:a16="http://schemas.microsoft.com/office/drawing/2014/main" id="{B2466D91-2F47-4299-B6EF-3A34D13E3A8D}"/>
              </a:ext>
            </a:extLst>
          </p:cNvPr>
          <p:cNvSpPr>
            <a:spLocks noGrp="1"/>
          </p:cNvSpPr>
          <p:nvPr>
            <p:ph type="title"/>
          </p:nvPr>
        </p:nvSpPr>
        <p:spPr>
          <a:xfrm>
            <a:off x="447675" y="460980"/>
            <a:ext cx="5334000" cy="603628"/>
          </a:xfrm>
        </p:spPr>
        <p:txBody>
          <a:bodyPr/>
          <a:lstStyle/>
          <a:p>
            <a:r>
              <a:rPr lang="de-AT" dirty="0"/>
              <a:t>Internet </a:t>
            </a:r>
            <a:r>
              <a:rPr lang="de-AT" dirty="0" err="1"/>
              <a:t>access</a:t>
            </a:r>
            <a:r>
              <a:rPr lang="de-AT" dirty="0"/>
              <a:t> vs. ICT </a:t>
            </a:r>
            <a:r>
              <a:rPr lang="de-AT" dirty="0" err="1"/>
              <a:t>employment</a:t>
            </a:r>
            <a:endParaRPr lang="de-AT" dirty="0"/>
          </a:p>
        </p:txBody>
      </p:sp>
      <p:sp>
        <p:nvSpPr>
          <p:cNvPr id="8" name="Inhaltsplatzhalter 2">
            <a:extLst>
              <a:ext uri="{FF2B5EF4-FFF2-40B4-BE49-F238E27FC236}">
                <a16:creationId xmlns:a16="http://schemas.microsoft.com/office/drawing/2014/main" id="{E9B40318-9E38-4B40-9A86-1824F5453FCA}"/>
              </a:ext>
            </a:extLst>
          </p:cNvPr>
          <p:cNvSpPr txBox="1">
            <a:spLocks/>
          </p:cNvSpPr>
          <p:nvPr/>
        </p:nvSpPr>
        <p:spPr>
          <a:xfrm>
            <a:off x="447674" y="1005673"/>
            <a:ext cx="5210176" cy="229814"/>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b="1" dirty="0">
                <a:latin typeface="+mj-lt"/>
                <a:ea typeface="+mj-ea"/>
                <a:cs typeface="+mj-cs"/>
              </a:rPr>
              <a:t>Selected</a:t>
            </a:r>
            <a:r>
              <a:rPr lang="de-DE" sz="900" dirty="0">
                <a:latin typeface="Arial Unicode MS"/>
              </a:rPr>
              <a:t> </a:t>
            </a:r>
            <a:r>
              <a:rPr lang="de-DE" b="1" dirty="0">
                <a:latin typeface="+mj-lt"/>
                <a:ea typeface="+mj-ea"/>
                <a:cs typeface="+mj-cs"/>
              </a:rPr>
              <a:t>Countries – Interpretation – Country </a:t>
            </a:r>
            <a:r>
              <a:rPr lang="de-DE" b="1" dirty="0" err="1">
                <a:latin typeface="+mj-lt"/>
                <a:ea typeface="+mj-ea"/>
                <a:cs typeface="+mj-cs"/>
              </a:rPr>
              <a:t>analysis</a:t>
            </a:r>
            <a:endParaRPr lang="de-DE" altLang="de-DE" b="1" dirty="0">
              <a:latin typeface="+mj-lt"/>
              <a:ea typeface="+mj-ea"/>
              <a:cs typeface="+mj-cs"/>
            </a:endParaRPr>
          </a:p>
        </p:txBody>
      </p:sp>
      <p:sp>
        <p:nvSpPr>
          <p:cNvPr id="9" name="Rechteck 8">
            <a:extLst>
              <a:ext uri="{FF2B5EF4-FFF2-40B4-BE49-F238E27FC236}">
                <a16:creationId xmlns:a16="http://schemas.microsoft.com/office/drawing/2014/main" id="{404D6BE4-B31C-446C-B8C8-1FD23D056CFD}"/>
              </a:ext>
            </a:extLst>
          </p:cNvPr>
          <p:cNvSpPr/>
          <p:nvPr/>
        </p:nvSpPr>
        <p:spPr>
          <a:xfrm>
            <a:off x="7831090" y="397869"/>
            <a:ext cx="762060"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err="1"/>
          </a:p>
        </p:txBody>
      </p:sp>
      <p:sp>
        <p:nvSpPr>
          <p:cNvPr id="10" name="Fußzeilenplatzhalter 4">
            <a:extLst>
              <a:ext uri="{FF2B5EF4-FFF2-40B4-BE49-F238E27FC236}">
                <a16:creationId xmlns:a16="http://schemas.microsoft.com/office/drawing/2014/main" id="{6E715EA9-3B23-4339-8AAC-6C81F3F2DA91}"/>
              </a:ext>
            </a:extLst>
          </p:cNvPr>
          <p:cNvSpPr>
            <a:spLocks noGrp="1"/>
          </p:cNvSpPr>
          <p:nvPr>
            <p:ph type="ftr" sz="quarter" idx="11"/>
          </p:nvPr>
        </p:nvSpPr>
        <p:spPr>
          <a:xfrm>
            <a:off x="1785938" y="4851400"/>
            <a:ext cx="4329112" cy="105572"/>
          </a:xfrm>
        </p:spPr>
        <p:txBody>
          <a:bodyPr/>
          <a:lstStyle/>
          <a:p>
            <a:pPr algn="ctr"/>
            <a:r>
              <a:rPr lang="de-AT" dirty="0"/>
              <a:t>Paul Bacher</a:t>
            </a:r>
          </a:p>
        </p:txBody>
      </p:sp>
    </p:spTree>
    <p:extLst>
      <p:ext uri="{BB962C8B-B14F-4D97-AF65-F5344CB8AC3E}">
        <p14:creationId xmlns:p14="http://schemas.microsoft.com/office/powerpoint/2010/main" val="6555557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5">
            <a:extLst>
              <a:ext uri="{FF2B5EF4-FFF2-40B4-BE49-F238E27FC236}">
                <a16:creationId xmlns:a16="http://schemas.microsoft.com/office/drawing/2014/main" id="{A5A403A1-1EAF-4EC0-BF30-90D18655ACB6}"/>
              </a:ext>
            </a:extLst>
          </p:cNvPr>
          <p:cNvSpPr>
            <a:spLocks noGrp="1"/>
          </p:cNvSpPr>
          <p:nvPr>
            <p:ph type="sldNum" sz="quarter" idx="12"/>
          </p:nvPr>
        </p:nvSpPr>
        <p:spPr/>
        <p:txBody>
          <a:bodyPr/>
          <a:lstStyle/>
          <a:p>
            <a:fld id="{E53469B5-C180-4227-8051-48377B8E3CF1}" type="slidenum">
              <a:rPr lang="de-AT" smtClean="0"/>
              <a:t>8</a:t>
            </a:fld>
            <a:endParaRPr lang="de-AT" dirty="0"/>
          </a:p>
        </p:txBody>
      </p:sp>
      <p:sp>
        <p:nvSpPr>
          <p:cNvPr id="7" name="Rechteck 6">
            <a:extLst>
              <a:ext uri="{FF2B5EF4-FFF2-40B4-BE49-F238E27FC236}">
                <a16:creationId xmlns:a16="http://schemas.microsoft.com/office/drawing/2014/main" id="{883DCE3E-2A4E-4C3D-B412-B7D09F9A03E0}"/>
              </a:ext>
            </a:extLst>
          </p:cNvPr>
          <p:cNvSpPr/>
          <p:nvPr/>
        </p:nvSpPr>
        <p:spPr>
          <a:xfrm>
            <a:off x="7831090" y="397869"/>
            <a:ext cx="762060"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err="1"/>
          </a:p>
        </p:txBody>
      </p:sp>
      <p:sp>
        <p:nvSpPr>
          <p:cNvPr id="8" name="Inhaltsplatzhalter 2">
            <a:extLst>
              <a:ext uri="{FF2B5EF4-FFF2-40B4-BE49-F238E27FC236}">
                <a16:creationId xmlns:a16="http://schemas.microsoft.com/office/drawing/2014/main" id="{D3487A40-CA87-412D-B66D-48295B0430F1}"/>
              </a:ext>
            </a:extLst>
          </p:cNvPr>
          <p:cNvSpPr txBox="1">
            <a:spLocks/>
          </p:cNvSpPr>
          <p:nvPr/>
        </p:nvSpPr>
        <p:spPr>
          <a:xfrm>
            <a:off x="447674" y="1005673"/>
            <a:ext cx="4670426" cy="229814"/>
          </a:xfrm>
          <a:prstGeom prst="rect">
            <a:avLst/>
          </a:prstGeom>
        </p:spPr>
        <p:txBody>
          <a:bodyPr vert="horz" lIns="0" tIns="0" rIns="0" bIns="0" rtlCol="0">
            <a:noAutofit/>
          </a:bodyPr>
          <a:lstStyle>
            <a:lvl1pPr marL="144000" indent="-144000" algn="l" defTabSz="685800" rtl="0" eaLnBrk="1" latinLnBrk="0" hangingPunct="1">
              <a:lnSpc>
                <a:spcPct val="100000"/>
              </a:lnSpc>
              <a:spcBef>
                <a:spcPts val="600"/>
              </a:spcBef>
              <a:spcAft>
                <a:spcPts val="0"/>
              </a:spcAft>
              <a:buFont typeface="Arial" panose="020B0604020202020204" pitchFamily="34" charset="0"/>
              <a:buChar char="•"/>
              <a:defRPr sz="1400" kern="1200">
                <a:solidFill>
                  <a:schemeClr val="tx1"/>
                </a:solidFill>
                <a:latin typeface="+mn-lt"/>
                <a:ea typeface="+mn-ea"/>
                <a:cs typeface="+mn-cs"/>
              </a:defRPr>
            </a:lvl1pPr>
            <a:lvl2pPr marL="288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2pPr>
            <a:lvl3pPr marL="432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3pPr>
            <a:lvl4pPr marL="576000" indent="-144000" algn="l" defTabSz="685800" rtl="0" eaLnBrk="1" latinLnBrk="0" hangingPunct="1">
              <a:lnSpc>
                <a:spcPct val="100000"/>
              </a:lnSpc>
              <a:spcBef>
                <a:spcPts val="300"/>
              </a:spcBef>
              <a:buFont typeface="Arial" panose="020B0604020202020204" pitchFamily="34" charset="0"/>
              <a:buChar char="•"/>
              <a:tabLst/>
              <a:defRPr sz="1400" kern="1200">
                <a:solidFill>
                  <a:schemeClr val="tx1"/>
                </a:solidFill>
                <a:latin typeface="+mn-lt"/>
                <a:ea typeface="+mn-ea"/>
                <a:cs typeface="+mn-cs"/>
              </a:defRPr>
            </a:lvl4pPr>
            <a:lvl5pPr marL="720000" indent="-144000" algn="l" defTabSz="685800" rtl="0" eaLnBrk="1" latinLnBrk="0" hangingPunct="1">
              <a:lnSpc>
                <a:spcPct val="100000"/>
              </a:lnSpc>
              <a:spcBef>
                <a:spcPts val="300"/>
              </a:spcBef>
              <a:buFont typeface="Arial" panose="020B0604020202020204" pitchFamily="34" charset="0"/>
              <a:buChar char="•"/>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Arial" panose="020B0604020202020204" pitchFamily="34" charset="0"/>
              <a:buNone/>
            </a:pPr>
            <a:r>
              <a:rPr lang="de-DE" b="1" dirty="0">
                <a:latin typeface="+mj-lt"/>
                <a:ea typeface="+mj-ea"/>
                <a:cs typeface="+mj-cs"/>
              </a:rPr>
              <a:t>Selected</a:t>
            </a:r>
            <a:r>
              <a:rPr lang="de-DE" sz="900" dirty="0">
                <a:latin typeface="Arial Unicode MS"/>
              </a:rPr>
              <a:t> </a:t>
            </a:r>
            <a:r>
              <a:rPr lang="de-DE" b="1" dirty="0">
                <a:latin typeface="+mj-lt"/>
                <a:ea typeface="+mj-ea"/>
                <a:cs typeface="+mj-cs"/>
              </a:rPr>
              <a:t>Countries – Interpretation – </a:t>
            </a:r>
            <a:r>
              <a:rPr lang="de-DE" b="1" dirty="0" err="1">
                <a:latin typeface="+mj-lt"/>
                <a:ea typeface="+mj-ea"/>
                <a:cs typeface="+mj-cs"/>
              </a:rPr>
              <a:t>Conclusion</a:t>
            </a:r>
            <a:r>
              <a:rPr lang="de-DE" b="1" dirty="0">
                <a:latin typeface="+mj-lt"/>
                <a:ea typeface="+mj-ea"/>
                <a:cs typeface="+mj-cs"/>
              </a:rPr>
              <a:t> </a:t>
            </a:r>
            <a:endParaRPr lang="de-DE" altLang="de-DE" b="1" dirty="0">
              <a:latin typeface="+mj-lt"/>
              <a:ea typeface="+mj-ea"/>
              <a:cs typeface="+mj-cs"/>
            </a:endParaRPr>
          </a:p>
        </p:txBody>
      </p:sp>
      <p:sp>
        <p:nvSpPr>
          <p:cNvPr id="9" name="Titel 1">
            <a:extLst>
              <a:ext uri="{FF2B5EF4-FFF2-40B4-BE49-F238E27FC236}">
                <a16:creationId xmlns:a16="http://schemas.microsoft.com/office/drawing/2014/main" id="{DE952952-AE12-4661-8632-F59E77A35B9F}"/>
              </a:ext>
            </a:extLst>
          </p:cNvPr>
          <p:cNvSpPr>
            <a:spLocks noGrp="1"/>
          </p:cNvSpPr>
          <p:nvPr>
            <p:ph type="title"/>
          </p:nvPr>
        </p:nvSpPr>
        <p:spPr>
          <a:xfrm>
            <a:off x="447675" y="460980"/>
            <a:ext cx="5334000" cy="603628"/>
          </a:xfrm>
        </p:spPr>
        <p:txBody>
          <a:bodyPr/>
          <a:lstStyle/>
          <a:p>
            <a:r>
              <a:rPr lang="de-AT" dirty="0"/>
              <a:t>Internet </a:t>
            </a:r>
            <a:r>
              <a:rPr lang="de-AT" dirty="0" err="1"/>
              <a:t>access</a:t>
            </a:r>
            <a:r>
              <a:rPr lang="de-AT" dirty="0"/>
              <a:t> vs. ICT </a:t>
            </a:r>
            <a:r>
              <a:rPr lang="de-AT" dirty="0" err="1"/>
              <a:t>employment</a:t>
            </a:r>
            <a:endParaRPr lang="de-AT" dirty="0"/>
          </a:p>
        </p:txBody>
      </p:sp>
      <p:sp>
        <p:nvSpPr>
          <p:cNvPr id="10" name="Inhaltsplatzhalter 2">
            <a:extLst>
              <a:ext uri="{FF2B5EF4-FFF2-40B4-BE49-F238E27FC236}">
                <a16:creationId xmlns:a16="http://schemas.microsoft.com/office/drawing/2014/main" id="{3B139ACC-DF56-4E4A-B0CF-8ED6DE7DCE34}"/>
              </a:ext>
            </a:extLst>
          </p:cNvPr>
          <p:cNvSpPr>
            <a:spLocks noGrp="1"/>
          </p:cNvSpPr>
          <p:nvPr>
            <p:ph idx="1"/>
          </p:nvPr>
        </p:nvSpPr>
        <p:spPr>
          <a:xfrm>
            <a:off x="361742" y="1421603"/>
            <a:ext cx="6997908" cy="3429797"/>
          </a:xfrm>
        </p:spPr>
        <p:txBody>
          <a:bodyPr/>
          <a:lstStyle/>
          <a:p>
            <a:pPr marL="228600" indent="-228600">
              <a:spcBef>
                <a:spcPts val="1200"/>
              </a:spcBef>
              <a:spcAft>
                <a:spcPts val="600"/>
              </a:spcAft>
              <a:buFont typeface="+mj-lt"/>
              <a:buAutoNum type="arabicPeriod"/>
            </a:pPr>
            <a:r>
              <a:rPr lang="en-US" sz="1000" dirty="0"/>
              <a:t>Diverse Development Paths</a:t>
            </a:r>
            <a:br>
              <a:rPr lang="en-US" sz="1100" dirty="0"/>
            </a:br>
            <a:r>
              <a:rPr lang="en-US" sz="800" dirty="0"/>
              <a:t>These four countries illustrate that the relationship between internet access and ICT employment is not uniform across nations. Factors such as economic conditions, government policies, and historical context play significant roles.</a:t>
            </a:r>
          </a:p>
          <a:p>
            <a:pPr marL="228600" indent="-228600">
              <a:spcBef>
                <a:spcPts val="1200"/>
              </a:spcBef>
              <a:spcAft>
                <a:spcPts val="600"/>
              </a:spcAft>
              <a:buFont typeface="+mj-lt"/>
              <a:buAutoNum type="arabicPeriod"/>
            </a:pPr>
            <a:r>
              <a:rPr lang="en-US" sz="1100" dirty="0"/>
              <a:t>Internet Access vs. ICT Sector Growth</a:t>
            </a:r>
            <a:br>
              <a:rPr lang="en-US" sz="1100" dirty="0"/>
            </a:br>
            <a:r>
              <a:rPr lang="en-US" sz="800" dirty="0"/>
              <a:t>Bulgaria and Estonia demonstrate that high ICT employment is possible even with lower internet access rates, suggesting other factors (e.g., education, government initiatives) may be more crucial for ICT sector development.</a:t>
            </a:r>
          </a:p>
          <a:p>
            <a:pPr marL="228600" indent="-228600">
              <a:spcBef>
                <a:spcPts val="1200"/>
              </a:spcBef>
              <a:spcAft>
                <a:spcPts val="600"/>
              </a:spcAft>
              <a:buFont typeface="+mj-lt"/>
              <a:buAutoNum type="arabicPeriod"/>
            </a:pPr>
            <a:r>
              <a:rPr lang="en-US" sz="1000" dirty="0"/>
              <a:t>Resilience and Adaptability</a:t>
            </a:r>
            <a:br>
              <a:rPr lang="en-US" sz="1100" dirty="0"/>
            </a:br>
            <a:r>
              <a:rPr lang="en-US" sz="800" dirty="0"/>
              <a:t>Estonia's trajectory showcases how a country can rapidly transform its ICT sector, potentially offering orientational insights for other nations aiming to boost their digital economies.</a:t>
            </a:r>
          </a:p>
          <a:p>
            <a:pPr marL="228600" indent="-228600">
              <a:spcBef>
                <a:spcPts val="1200"/>
              </a:spcBef>
              <a:spcAft>
                <a:spcPts val="600"/>
              </a:spcAft>
              <a:buFont typeface="+mj-lt"/>
              <a:buAutoNum type="arabicPeriod"/>
            </a:pPr>
            <a:r>
              <a:rPr lang="en-US" sz="1100" dirty="0"/>
              <a:t>Economic Challenges and ICT Growth</a:t>
            </a:r>
            <a:br>
              <a:rPr lang="en-US" sz="1100" dirty="0"/>
            </a:br>
            <a:r>
              <a:rPr lang="en-US" sz="800" dirty="0"/>
              <a:t>Greece's case highlights how broader economic issues can hinder ICT sector development, even as internet access improves.</a:t>
            </a:r>
          </a:p>
          <a:p>
            <a:pPr marL="228600" indent="-228600">
              <a:spcBef>
                <a:spcPts val="1200"/>
              </a:spcBef>
              <a:spcAft>
                <a:spcPts val="600"/>
              </a:spcAft>
              <a:buFont typeface="+mj-lt"/>
              <a:buAutoNum type="arabicPeriod"/>
            </a:pPr>
            <a:r>
              <a:rPr lang="en-US" sz="1100" dirty="0"/>
              <a:t>Policy Implications</a:t>
            </a:r>
            <a:br>
              <a:rPr lang="en-US" sz="1100" dirty="0"/>
            </a:br>
            <a:r>
              <a:rPr lang="en-US" sz="800" dirty="0"/>
              <a:t>The divergent paths of these countries suggest that policymakers should consider a holistic approach to ICT sector development, not focusing solely on increasing internet access.</a:t>
            </a:r>
            <a:endParaRPr lang="de-AT" sz="800" dirty="0"/>
          </a:p>
          <a:p>
            <a:endParaRPr lang="de-AT" dirty="0"/>
          </a:p>
        </p:txBody>
      </p:sp>
    </p:spTree>
    <p:extLst>
      <p:ext uri="{BB962C8B-B14F-4D97-AF65-F5344CB8AC3E}">
        <p14:creationId xmlns:p14="http://schemas.microsoft.com/office/powerpoint/2010/main" val="25504251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55B0D1F-6BA1-4ECD-ADB0-C2A5F6E6F4F1}"/>
              </a:ext>
            </a:extLst>
          </p:cNvPr>
          <p:cNvSpPr>
            <a:spLocks noGrp="1"/>
          </p:cNvSpPr>
          <p:nvPr>
            <p:ph type="title"/>
          </p:nvPr>
        </p:nvSpPr>
        <p:spPr/>
        <p:txBody>
          <a:bodyPr/>
          <a:lstStyle/>
          <a:p>
            <a:r>
              <a:rPr lang="de-AT" dirty="0"/>
              <a:t>Country </a:t>
            </a:r>
            <a:r>
              <a:rPr lang="de-AT" dirty="0" err="1"/>
              <a:t>Comparison</a:t>
            </a:r>
            <a:endParaRPr lang="de-AT" dirty="0"/>
          </a:p>
        </p:txBody>
      </p:sp>
      <p:sp>
        <p:nvSpPr>
          <p:cNvPr id="6" name="Foliennummernplatzhalter 5">
            <a:extLst>
              <a:ext uri="{FF2B5EF4-FFF2-40B4-BE49-F238E27FC236}">
                <a16:creationId xmlns:a16="http://schemas.microsoft.com/office/drawing/2014/main" id="{26E2B803-71F4-48AC-80B5-B139155EBD59}"/>
              </a:ext>
            </a:extLst>
          </p:cNvPr>
          <p:cNvSpPr>
            <a:spLocks noGrp="1"/>
          </p:cNvSpPr>
          <p:nvPr>
            <p:ph type="sldNum" sz="quarter" idx="12"/>
          </p:nvPr>
        </p:nvSpPr>
        <p:spPr/>
        <p:txBody>
          <a:bodyPr/>
          <a:lstStyle/>
          <a:p>
            <a:fld id="{E53469B5-C180-4227-8051-48377B8E3CF1}" type="slidenum">
              <a:rPr lang="de-AT" smtClean="0"/>
              <a:t>9</a:t>
            </a:fld>
            <a:endParaRPr lang="de-AT" dirty="0"/>
          </a:p>
        </p:txBody>
      </p:sp>
      <p:sp>
        <p:nvSpPr>
          <p:cNvPr id="7" name="Rechteck 6">
            <a:extLst>
              <a:ext uri="{FF2B5EF4-FFF2-40B4-BE49-F238E27FC236}">
                <a16:creationId xmlns:a16="http://schemas.microsoft.com/office/drawing/2014/main" id="{63F0A49F-FA8E-4E76-8545-8B8D625853F6}"/>
              </a:ext>
            </a:extLst>
          </p:cNvPr>
          <p:cNvSpPr/>
          <p:nvPr/>
        </p:nvSpPr>
        <p:spPr>
          <a:xfrm>
            <a:off x="7831090" y="397869"/>
            <a:ext cx="762060" cy="8376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AT" dirty="0" err="1"/>
          </a:p>
        </p:txBody>
      </p:sp>
      <p:sp>
        <p:nvSpPr>
          <p:cNvPr id="8" name="Fußzeilenplatzhalter 4">
            <a:extLst>
              <a:ext uri="{FF2B5EF4-FFF2-40B4-BE49-F238E27FC236}">
                <a16:creationId xmlns:a16="http://schemas.microsoft.com/office/drawing/2014/main" id="{952C1705-C026-4FDB-B725-0137B3EA4A13}"/>
              </a:ext>
            </a:extLst>
          </p:cNvPr>
          <p:cNvSpPr>
            <a:spLocks noGrp="1"/>
          </p:cNvSpPr>
          <p:nvPr>
            <p:ph type="ftr" sz="quarter" idx="11"/>
          </p:nvPr>
        </p:nvSpPr>
        <p:spPr>
          <a:xfrm>
            <a:off x="1785938" y="4851400"/>
            <a:ext cx="4329112" cy="105572"/>
          </a:xfrm>
        </p:spPr>
        <p:txBody>
          <a:bodyPr/>
          <a:lstStyle/>
          <a:p>
            <a:pPr algn="ctr"/>
            <a:r>
              <a:rPr lang="de-AT" dirty="0"/>
              <a:t>Paul Bacher</a:t>
            </a:r>
          </a:p>
        </p:txBody>
      </p:sp>
      <p:sp>
        <p:nvSpPr>
          <p:cNvPr id="12" name="Inhaltsplatzhalter 2">
            <a:extLst>
              <a:ext uri="{FF2B5EF4-FFF2-40B4-BE49-F238E27FC236}">
                <a16:creationId xmlns:a16="http://schemas.microsoft.com/office/drawing/2014/main" id="{1DDC44D4-B455-457F-BEA7-7D39E47B733D}"/>
              </a:ext>
            </a:extLst>
          </p:cNvPr>
          <p:cNvSpPr>
            <a:spLocks noGrp="1"/>
          </p:cNvSpPr>
          <p:nvPr>
            <p:ph idx="1"/>
          </p:nvPr>
        </p:nvSpPr>
        <p:spPr>
          <a:xfrm>
            <a:off x="5862442" y="1692687"/>
            <a:ext cx="3206958" cy="2174463"/>
          </a:xfrm>
        </p:spPr>
        <p:txBody>
          <a:bodyPr/>
          <a:lstStyle/>
          <a:p>
            <a:r>
              <a:rPr lang="en-US" sz="1100" dirty="0"/>
              <a:t>2012</a:t>
            </a:r>
          </a:p>
          <a:p>
            <a:r>
              <a:rPr lang="en-US" sz="1100" dirty="0"/>
              <a:t>Mean internet access: 	71.0 %</a:t>
            </a:r>
          </a:p>
          <a:p>
            <a:r>
              <a:rPr lang="en-US" sz="1100" dirty="0"/>
              <a:t>Mean ICT employment: 	  2.5 %</a:t>
            </a:r>
          </a:p>
          <a:p>
            <a:endParaRPr lang="en-US" sz="1100" dirty="0"/>
          </a:p>
          <a:p>
            <a:endParaRPr lang="en-US" sz="1100" dirty="0"/>
          </a:p>
          <a:p>
            <a:endParaRPr lang="en-US" sz="1100" dirty="0"/>
          </a:p>
          <a:p>
            <a:r>
              <a:rPr lang="en-US" sz="1100" dirty="0"/>
              <a:t> 2021</a:t>
            </a:r>
          </a:p>
          <a:p>
            <a:r>
              <a:rPr lang="en-US" sz="1100" dirty="0"/>
              <a:t>Mean internet access: 	90.6 %</a:t>
            </a:r>
          </a:p>
          <a:p>
            <a:r>
              <a:rPr lang="en-US" sz="1100" dirty="0"/>
              <a:t>Mean ICT employment: 	  3.5 %</a:t>
            </a:r>
            <a:br>
              <a:rPr lang="en-US" sz="1100" dirty="0"/>
            </a:br>
            <a:endParaRPr lang="en-US" sz="1000" dirty="0"/>
          </a:p>
          <a:p>
            <a:endParaRPr lang="de-AT" dirty="0"/>
          </a:p>
        </p:txBody>
      </p:sp>
      <p:pic>
        <p:nvPicPr>
          <p:cNvPr id="16" name="Grafik 15">
            <a:extLst>
              <a:ext uri="{FF2B5EF4-FFF2-40B4-BE49-F238E27FC236}">
                <a16:creationId xmlns:a16="http://schemas.microsoft.com/office/drawing/2014/main" id="{00E9B220-5AB1-4BE7-8154-3B543F430190}"/>
              </a:ext>
            </a:extLst>
          </p:cNvPr>
          <p:cNvPicPr>
            <a:picLocks noChangeAspect="1"/>
          </p:cNvPicPr>
          <p:nvPr/>
        </p:nvPicPr>
        <p:blipFill>
          <a:blip r:embed="rId2"/>
          <a:stretch>
            <a:fillRect/>
          </a:stretch>
        </p:blipFill>
        <p:spPr>
          <a:xfrm>
            <a:off x="146948" y="1543801"/>
            <a:ext cx="5655571" cy="2736099"/>
          </a:xfrm>
          <a:prstGeom prst="rect">
            <a:avLst/>
          </a:prstGeom>
        </p:spPr>
      </p:pic>
    </p:spTree>
    <p:extLst>
      <p:ext uri="{BB962C8B-B14F-4D97-AF65-F5344CB8AC3E}">
        <p14:creationId xmlns:p14="http://schemas.microsoft.com/office/powerpoint/2010/main" val="117416747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ELECTEDLANGUAGE" val="German Austria"/>
</p:tagLst>
</file>

<file path=ppt/theme/theme1.xml><?xml version="1.0" encoding="utf-8"?>
<a:theme xmlns:a="http://schemas.openxmlformats.org/drawingml/2006/main" name="FH Salzburg allgemein DE_neu">
  <a:themeElements>
    <a:clrScheme name="FHS">
      <a:dk1>
        <a:srgbClr val="000000"/>
      </a:dk1>
      <a:lt1>
        <a:srgbClr val="FFFFFF"/>
      </a:lt1>
      <a:dk2>
        <a:srgbClr val="A0A0A0"/>
      </a:dk2>
      <a:lt2>
        <a:srgbClr val="F5F5F5"/>
      </a:lt2>
      <a:accent1>
        <a:srgbClr val="C1DEBA"/>
      </a:accent1>
      <a:accent2>
        <a:srgbClr val="F8B485"/>
      </a:accent2>
      <a:accent3>
        <a:srgbClr val="FFF59B"/>
      </a:accent3>
      <a:accent4>
        <a:srgbClr val="BBC9D9"/>
      </a:accent4>
      <a:accent5>
        <a:srgbClr val="DBCA91"/>
      </a:accent5>
      <a:accent6>
        <a:srgbClr val="B9A4C6"/>
      </a:accent6>
      <a:hlink>
        <a:srgbClr val="000000"/>
      </a:hlink>
      <a:folHlink>
        <a:srgbClr val="A0A0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ile Körper">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ank.potx" id="{B2F21937-8FA1-4C21-AEF5-F7DB24EEE9AF}" vid="{D1C5B222-55F9-46BC-AB76-7259BCF8A07C}"/>
    </a:ext>
  </a:extLst>
</a:theme>
</file>

<file path=ppt/theme/theme2.xml><?xml version="1.0" encoding="utf-8"?>
<a:theme xmlns:a="http://schemas.openxmlformats.org/drawingml/2006/main" name="FH Salzburg allgemein DE Departments_neu">
  <a:themeElements>
    <a:clrScheme name="FHS">
      <a:dk1>
        <a:srgbClr val="000000"/>
      </a:dk1>
      <a:lt1>
        <a:srgbClr val="FFFFFF"/>
      </a:lt1>
      <a:dk2>
        <a:srgbClr val="A0A0A0"/>
      </a:dk2>
      <a:lt2>
        <a:srgbClr val="F5F5F5"/>
      </a:lt2>
      <a:accent1>
        <a:srgbClr val="C1DEBA"/>
      </a:accent1>
      <a:accent2>
        <a:srgbClr val="F8B485"/>
      </a:accent2>
      <a:accent3>
        <a:srgbClr val="FFF59B"/>
      </a:accent3>
      <a:accent4>
        <a:srgbClr val="BBC9D9"/>
      </a:accent4>
      <a:accent5>
        <a:srgbClr val="DBCA91"/>
      </a:accent5>
      <a:accent6>
        <a:srgbClr val="B9A4C6"/>
      </a:accent6>
      <a:hlink>
        <a:srgbClr val="000000"/>
      </a:hlink>
      <a:folHlink>
        <a:srgbClr val="A0A0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ile Körper">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ank.potx" id="{B2F21937-8FA1-4C21-AEF5-F7DB24EEE9AF}" vid="{468D5280-6CE2-47C9-855B-CC5F8A4E79D6}"/>
    </a:ext>
  </a:extLst>
</a:theme>
</file>

<file path=ppt/theme/theme3.xml><?xml version="1.0" encoding="utf-8"?>
<a:theme xmlns:a="http://schemas.openxmlformats.org/drawingml/2006/main" name="FH Salzburg allgemein DE Studiengänge_neu">
  <a:themeElements>
    <a:clrScheme name="FHS">
      <a:dk1>
        <a:srgbClr val="000000"/>
      </a:dk1>
      <a:lt1>
        <a:srgbClr val="FFFFFF"/>
      </a:lt1>
      <a:dk2>
        <a:srgbClr val="A0A0A0"/>
      </a:dk2>
      <a:lt2>
        <a:srgbClr val="F5F5F5"/>
      </a:lt2>
      <a:accent1>
        <a:srgbClr val="C1DEBA"/>
      </a:accent1>
      <a:accent2>
        <a:srgbClr val="F8B485"/>
      </a:accent2>
      <a:accent3>
        <a:srgbClr val="FFF59B"/>
      </a:accent3>
      <a:accent4>
        <a:srgbClr val="BBC9D9"/>
      </a:accent4>
      <a:accent5>
        <a:srgbClr val="DBCA91"/>
      </a:accent5>
      <a:accent6>
        <a:srgbClr val="B9A4C6"/>
      </a:accent6>
      <a:hlink>
        <a:srgbClr val="000000"/>
      </a:hlink>
      <a:folHlink>
        <a:srgbClr val="A0A0A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ile Körper">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Blank.potx" id="{B2F21937-8FA1-4C21-AEF5-F7DB24EEE9AF}" vid="{F9CF51E5-C810-4C0B-A445-CC322D66F62C}"/>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4D718D83F5768840A1EDAE35EA201D78" ma:contentTypeVersion="14" ma:contentTypeDescription="Ein neues Dokument erstellen." ma:contentTypeScope="" ma:versionID="bfc819428f46ebdfbcd1db4bdf7a653f">
  <xsd:schema xmlns:xsd="http://www.w3.org/2001/XMLSchema" xmlns:xs="http://www.w3.org/2001/XMLSchema" xmlns:p="http://schemas.microsoft.com/office/2006/metadata/properties" xmlns:ns2="59ab9429-6b22-4f49-93bd-5a80f2d67ca2" xmlns:ns3="5099143d-c045-432d-a0b4-f5a1d8f1be5c" targetNamespace="http://schemas.microsoft.com/office/2006/metadata/properties" ma:root="true" ma:fieldsID="3897a5fc6632f18c663c6c93a41f19cf" ns2:_="" ns3:_="">
    <xsd:import namespace="59ab9429-6b22-4f49-93bd-5a80f2d67ca2"/>
    <xsd:import namespace="5099143d-c045-432d-a0b4-f5a1d8f1be5c"/>
    <xsd:element name="properties">
      <xsd:complexType>
        <xsd:sequence>
          <xsd:element name="documentManagement">
            <xsd:complexType>
              <xsd:all>
                <xsd:element ref="ns2:MediaServiceMetadata" minOccurs="0"/>
                <xsd:element ref="ns2:MediaServiceFastMetadata" minOccurs="0"/>
                <xsd:element ref="ns2:MediaServiceObjectDetectorVersion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MediaServiceLocatio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ab9429-6b22-4f49-93bd-5a80f2d67ca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lcf76f155ced4ddcb4097134ff3c332f" ma:index="12" nillable="true" ma:taxonomy="true" ma:internalName="lcf76f155ced4ddcb4097134ff3c332f" ma:taxonomyFieldName="MediaServiceImageTags" ma:displayName="Bildmarkierungen" ma:readOnly="false" ma:fieldId="{5cf76f15-5ced-4ddc-b409-7134ff3c332f}" ma:taxonomyMulti="true" ma:sspId="a36f9411-a41a-4e3b-8f6d-a9370dd2aaf7" ma:termSetId="09814cd3-568e-fe90-9814-8d621ff8fb84" ma:anchorId="fba54fb3-c3e1-fe81-a776-ca4b69148c4d" ma:open="true" ma:isKeyword="false">
      <xsd:complexType>
        <xsd:sequence>
          <xsd:element ref="pc:Terms" minOccurs="0" maxOccurs="1"/>
        </xsd:sequence>
      </xsd:complex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dexed="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099143d-c045-432d-a0b4-f5a1d8f1be5c"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310756a4-1776-4ecd-9d31-bc1ab4c07a43}" ma:internalName="TaxCatchAll" ma:showField="CatchAllData" ma:web="5099143d-c045-432d-a0b4-f5a1d8f1be5c">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Freigegeben für -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DF49E3-96CC-4F85-A8FA-A809FF6AAD96}">
  <ds:schemaRefs>
    <ds:schemaRef ds:uri="http://schemas.microsoft.com/sharepoint/v3/contenttype/forms"/>
  </ds:schemaRefs>
</ds:datastoreItem>
</file>

<file path=customXml/itemProps2.xml><?xml version="1.0" encoding="utf-8"?>
<ds:datastoreItem xmlns:ds="http://schemas.openxmlformats.org/officeDocument/2006/customXml" ds:itemID="{258D8B33-9E07-4A8F-9C48-7A1640D5171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ab9429-6b22-4f49-93bd-5a80f2d67ca2"/>
    <ds:schemaRef ds:uri="5099143d-c045-432d-a0b4-f5a1d8f1be5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1691</Words>
  <Application>Microsoft Office PowerPoint</Application>
  <PresentationFormat>Bildschirmpräsentation (16:9)</PresentationFormat>
  <Paragraphs>141</Paragraphs>
  <Slides>11</Slides>
  <Notes>0</Notes>
  <HiddenSlides>0</HiddenSlides>
  <MMClips>0</MMClips>
  <ScaleCrop>false</ScaleCrop>
  <HeadingPairs>
    <vt:vector size="6" baseType="variant">
      <vt:variant>
        <vt:lpstr>Verwendete Schriftarten</vt:lpstr>
      </vt:variant>
      <vt:variant>
        <vt:i4>3</vt:i4>
      </vt:variant>
      <vt:variant>
        <vt:lpstr>Design</vt:lpstr>
      </vt:variant>
      <vt:variant>
        <vt:i4>3</vt:i4>
      </vt:variant>
      <vt:variant>
        <vt:lpstr>Folientitel</vt:lpstr>
      </vt:variant>
      <vt:variant>
        <vt:i4>11</vt:i4>
      </vt:variant>
    </vt:vector>
  </HeadingPairs>
  <TitlesOfParts>
    <vt:vector size="17" baseType="lpstr">
      <vt:lpstr>Arial</vt:lpstr>
      <vt:lpstr>Arial Unicode MS</vt:lpstr>
      <vt:lpstr>Symbol</vt:lpstr>
      <vt:lpstr>FH Salzburg allgemein DE_neu</vt:lpstr>
      <vt:lpstr>FH Salzburg allgemein DE Departments_neu</vt:lpstr>
      <vt:lpstr>FH Salzburg allgemein DE Studiengänge_neu</vt:lpstr>
      <vt:lpstr>Eurostat Digital Landscape Analysis</vt:lpstr>
      <vt:lpstr>Introduction</vt:lpstr>
      <vt:lpstr>Introduction</vt:lpstr>
      <vt:lpstr>Internet access vs. ICT employment</vt:lpstr>
      <vt:lpstr>Internet access vs. ICT employment</vt:lpstr>
      <vt:lpstr>Internet access vs. ICT employment</vt:lpstr>
      <vt:lpstr>Internet access vs. ICT employment</vt:lpstr>
      <vt:lpstr>Internet access vs. ICT employment</vt:lpstr>
      <vt:lpstr>Country Comparison</vt:lpstr>
      <vt:lpstr>Country Comparison</vt:lpstr>
      <vt:lpstr>Country Comparison</vt:lpstr>
    </vt:vector>
  </TitlesOfParts>
  <Company>Fachhochschule Salzburg GmbH</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Paul Dominik Bacher</dc:creator>
  <cp:lastModifiedBy>Paul Dominik Bacher</cp:lastModifiedBy>
  <cp:revision>24</cp:revision>
  <cp:lastPrinted>2017-08-24T19:48:12Z</cp:lastPrinted>
  <dcterms:created xsi:type="dcterms:W3CDTF">2024-07-29T17:40:03Z</dcterms:created>
  <dcterms:modified xsi:type="dcterms:W3CDTF">2024-08-01T11:01:25Z</dcterms:modified>
</cp:coreProperties>
</file>